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7"/>
  </p:notesMasterIdLst>
  <p:sldIdLst>
    <p:sldId id="262" r:id="rId6"/>
    <p:sldId id="263" r:id="rId8"/>
    <p:sldId id="290" r:id="rId9"/>
    <p:sldId id="266" r:id="rId10"/>
    <p:sldId id="291" r:id="rId11"/>
    <p:sldId id="274" r:id="rId12"/>
    <p:sldId id="292" r:id="rId13"/>
    <p:sldId id="294" r:id="rId14"/>
    <p:sldId id="295" r:id="rId15"/>
    <p:sldId id="296" r:id="rId16"/>
    <p:sldId id="297" r:id="rId17"/>
    <p:sldId id="313" r:id="rId18"/>
    <p:sldId id="298" r:id="rId19"/>
    <p:sldId id="300" r:id="rId20"/>
    <p:sldId id="299" r:id="rId21"/>
    <p:sldId id="312" r:id="rId22"/>
    <p:sldId id="277" r:id="rId23"/>
    <p:sldId id="301" r:id="rId24"/>
    <p:sldId id="278" r:id="rId25"/>
    <p:sldId id="316" r:id="rId26"/>
    <p:sldId id="280" r:id="rId27"/>
    <p:sldId id="303" r:id="rId28"/>
    <p:sldId id="314" r:id="rId29"/>
    <p:sldId id="304" r:id="rId30"/>
    <p:sldId id="284" r:id="rId31"/>
    <p:sldId id="285" r:id="rId32"/>
    <p:sldId id="305" r:id="rId33"/>
  </p:sldIdLst>
  <p:sldSz cx="1219009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72B1"/>
    <a:srgbClr val="FEA144"/>
    <a:srgbClr val="CC66FF"/>
    <a:srgbClr val="5497D4"/>
    <a:srgbClr val="E23CFE"/>
    <a:srgbClr val="FF9966"/>
    <a:srgbClr val="8A4FFF"/>
    <a:srgbClr val="F4971C"/>
    <a:srgbClr val="EF5035"/>
    <a:srgbClr val="6565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4" autoAdjust="0"/>
    <p:restoredTop sz="94660"/>
  </p:normalViewPr>
  <p:slideViewPr>
    <p:cSldViewPr>
      <p:cViewPr varScale="1">
        <p:scale>
          <a:sx n="57" d="100"/>
          <a:sy n="57" d="100"/>
        </p:scale>
        <p:origin x="-108" y="-270"/>
      </p:cViewPr>
      <p:guideLst>
        <p:guide orient="horz" pos="2105"/>
        <p:guide pos="3839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-2928" y="-84"/>
      </p:cViewPr>
      <p:guideLst>
        <p:guide orient="horz" pos="280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AED0-7D10-4239-9B56-C55805060B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image" Target="../media/image4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PT加油\5. PS素材\这是你的舞台--招聘-演讲\背景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49"/>
            <a:ext cx="12190412" cy="68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PPT加油\5. PS素材\这是你的舞台--招聘-演讲\PPT尺寸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8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五边形 6"/>
          <p:cNvSpPr/>
          <p:nvPr userDrawn="1"/>
        </p:nvSpPr>
        <p:spPr>
          <a:xfrm>
            <a:off x="-1" y="-27384"/>
            <a:ext cx="8543479" cy="875681"/>
          </a:xfrm>
          <a:prstGeom prst="homePlat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600"/>
          </a:p>
        </p:txBody>
      </p:sp>
      <p:pic>
        <p:nvPicPr>
          <p:cNvPr id="4" name="Picture 3" descr="F:\PPT加油\5. PS素材\这是你的舞台--招聘-演讲\气球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-5680" y="67795"/>
            <a:ext cx="1876355" cy="156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PPT加油\5. PS素材\这是你的舞台--招聘-演讲\灯光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-23987" y="-228522"/>
            <a:ext cx="2952328" cy="113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ver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29.xml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29.xml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1" Type="http://schemas.openxmlformats.org/officeDocument/2006/relationships/notesSlide" Target="../notesSlides/notesSlide13.xml"/><Relationship Id="rId20" Type="http://schemas.openxmlformats.org/officeDocument/2006/relationships/slideLayout" Target="../slideLayouts/slideLayout29.xml"/><Relationship Id="rId2" Type="http://schemas.openxmlformats.org/officeDocument/2006/relationships/image" Target="../media/image20.png"/><Relationship Id="rId19" Type="http://schemas.openxmlformats.org/officeDocument/2006/relationships/image" Target="../media/image27.jpeg"/><Relationship Id="rId18" Type="http://schemas.openxmlformats.org/officeDocument/2006/relationships/image" Target="../media/image26.jpeg"/><Relationship Id="rId17" Type="http://schemas.openxmlformats.org/officeDocument/2006/relationships/image" Target="../media/image25.jpeg"/><Relationship Id="rId16" Type="http://schemas.openxmlformats.org/officeDocument/2006/relationships/image" Target="../media/image24.jpeg"/><Relationship Id="rId15" Type="http://schemas.openxmlformats.org/officeDocument/2006/relationships/image" Target="../media/image23.jpeg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6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PPT加油\5. PS素材\这是你的舞台--招聘-演讲\舞台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t="52713" r="22981"/>
          <a:stretch>
            <a:fillRect/>
          </a:stretch>
        </p:blipFill>
        <p:spPr bwMode="auto">
          <a:xfrm>
            <a:off x="2618581" y="3709078"/>
            <a:ext cx="6953250" cy="33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2350790" y="-274662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581717" y="764704"/>
            <a:ext cx="9055006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属于你的舞台</a:t>
            </a:r>
            <a:endParaRPr lang="zh-CN" altLang="en-US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4069995" y="4551511"/>
            <a:ext cx="418659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昆明齐瑞丰农业科技有限公司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3279498" y="2132856"/>
            <a:ext cx="561662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校园企业宣讲招聘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-241498" y="3861048"/>
            <a:ext cx="3395663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>
            <a:off x="8881165" y="3728398"/>
            <a:ext cx="3434784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5735166" y="-274662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 flipH="1">
            <a:off x="7634209" y="5242083"/>
            <a:ext cx="2287551" cy="17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 flipH="1">
            <a:off x="2238136" y="5170876"/>
            <a:ext cx="2237313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054" y="3212976"/>
            <a:ext cx="2376264" cy="13681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99"/>
                            </p:stCondLst>
                            <p:childTnLst>
                              <p:par>
                                <p:cTn id="92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800"/>
                            </p:stCondLst>
                            <p:childTnLst>
                              <p:par>
                                <p:cTn id="9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3336342" y="2428667"/>
            <a:ext cx="3395630" cy="1616075"/>
            <a:chOff x="1042988" y="2273002"/>
            <a:chExt cx="3503612" cy="1309688"/>
          </a:xfrm>
          <a:solidFill>
            <a:srgbClr val="F4971C"/>
          </a:solidFill>
        </p:grpSpPr>
        <p:sp>
          <p:nvSpPr>
            <p:cNvPr id="3" name="Freeform 7"/>
            <p:cNvSpPr/>
            <p:nvPr/>
          </p:nvSpPr>
          <p:spPr bwMode="auto">
            <a:xfrm>
              <a:off x="1042988" y="2273002"/>
              <a:ext cx="3503612" cy="1309688"/>
            </a:xfrm>
            <a:custGeom>
              <a:avLst/>
              <a:gdLst>
                <a:gd name="T0" fmla="*/ 368467 w 9385"/>
                <a:gd name="T1" fmla="*/ 740568 h 3491"/>
                <a:gd name="T2" fmla="*/ 2588977 w 9385"/>
                <a:gd name="T3" fmla="*/ 740568 h 3491"/>
                <a:gd name="T4" fmla="*/ 3439028 w 9385"/>
                <a:gd name="T5" fmla="*/ 1198265 h 3491"/>
                <a:gd name="T6" fmla="*/ 3503612 w 9385"/>
                <a:gd name="T7" fmla="*/ 1309688 h 3491"/>
                <a:gd name="T8" fmla="*/ 3503612 w 9385"/>
                <a:gd name="T9" fmla="*/ 984048 h 3491"/>
                <a:gd name="T10" fmla="*/ 2384024 w 9385"/>
                <a:gd name="T11" fmla="*/ 0 h 3491"/>
                <a:gd name="T12" fmla="*/ 368467 w 9385"/>
                <a:gd name="T13" fmla="*/ 0 h 3491"/>
                <a:gd name="T14" fmla="*/ 0 w 9385"/>
                <a:gd name="T15" fmla="*/ 370284 h 3491"/>
                <a:gd name="T16" fmla="*/ 0 w 9385"/>
                <a:gd name="T17" fmla="*/ 370284 h 3491"/>
                <a:gd name="T18" fmla="*/ 368467 w 9385"/>
                <a:gd name="T19" fmla="*/ 740568 h 34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385"/>
                <a:gd name="T31" fmla="*/ 0 h 3491"/>
                <a:gd name="T32" fmla="*/ 9385 w 9385"/>
                <a:gd name="T33" fmla="*/ 3491 h 34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385" h="3491">
                  <a:moveTo>
                    <a:pt x="987" y="1974"/>
                  </a:moveTo>
                  <a:lnTo>
                    <a:pt x="6935" y="1974"/>
                  </a:lnTo>
                  <a:cubicBezTo>
                    <a:pt x="8046" y="1974"/>
                    <a:pt x="8807" y="2498"/>
                    <a:pt x="9212" y="3194"/>
                  </a:cubicBezTo>
                  <a:lnTo>
                    <a:pt x="9385" y="3491"/>
                  </a:lnTo>
                  <a:lnTo>
                    <a:pt x="9385" y="2623"/>
                  </a:lnTo>
                  <a:cubicBezTo>
                    <a:pt x="9385" y="1089"/>
                    <a:pt x="8339" y="0"/>
                    <a:pt x="6386" y="0"/>
                  </a:cubicBezTo>
                  <a:lnTo>
                    <a:pt x="987" y="0"/>
                  </a:lnTo>
                  <a:cubicBezTo>
                    <a:pt x="444" y="0"/>
                    <a:pt x="0" y="444"/>
                    <a:pt x="0" y="987"/>
                  </a:cubicBezTo>
                  <a:cubicBezTo>
                    <a:pt x="0" y="1530"/>
                    <a:pt x="444" y="1974"/>
                    <a:pt x="987" y="19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" name="TextBox 53"/>
            <p:cNvSpPr txBox="1">
              <a:spLocks noChangeArrowheads="1"/>
            </p:cNvSpPr>
            <p:nvPr/>
          </p:nvSpPr>
          <p:spPr bwMode="auto">
            <a:xfrm>
              <a:off x="1749425" y="2498897"/>
              <a:ext cx="2089150" cy="3242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just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我们的愿景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 bwMode="auto">
          <a:xfrm>
            <a:off x="3274870" y="4576272"/>
            <a:ext cx="3395630" cy="1616076"/>
            <a:chOff x="1042988" y="3331865"/>
            <a:chExt cx="3503612" cy="1309688"/>
          </a:xfrm>
          <a:solidFill>
            <a:srgbClr val="6565E1"/>
          </a:solidFill>
        </p:grpSpPr>
        <p:sp>
          <p:nvSpPr>
            <p:cNvPr id="7" name="Freeform 8"/>
            <p:cNvSpPr/>
            <p:nvPr/>
          </p:nvSpPr>
          <p:spPr bwMode="auto">
            <a:xfrm>
              <a:off x="1042988" y="3331865"/>
              <a:ext cx="3503612" cy="1309688"/>
            </a:xfrm>
            <a:custGeom>
              <a:avLst/>
              <a:gdLst>
                <a:gd name="T0" fmla="*/ 368467 w 9385"/>
                <a:gd name="T1" fmla="*/ 740193 h 3491"/>
                <a:gd name="T2" fmla="*/ 2588977 w 9385"/>
                <a:gd name="T3" fmla="*/ 740193 h 3491"/>
                <a:gd name="T4" fmla="*/ 3439028 w 9385"/>
                <a:gd name="T5" fmla="*/ 1197890 h 3491"/>
                <a:gd name="T6" fmla="*/ 3503612 w 9385"/>
                <a:gd name="T7" fmla="*/ 1309688 h 3491"/>
                <a:gd name="T8" fmla="*/ 3503612 w 9385"/>
                <a:gd name="T9" fmla="*/ 984048 h 3491"/>
                <a:gd name="T10" fmla="*/ 2384024 w 9385"/>
                <a:gd name="T11" fmla="*/ 0 h 3491"/>
                <a:gd name="T12" fmla="*/ 368467 w 9385"/>
                <a:gd name="T13" fmla="*/ 0 h 3491"/>
                <a:gd name="T14" fmla="*/ 0 w 9385"/>
                <a:gd name="T15" fmla="*/ 369909 h 3491"/>
                <a:gd name="T16" fmla="*/ 0 w 9385"/>
                <a:gd name="T17" fmla="*/ 369909 h 3491"/>
                <a:gd name="T18" fmla="*/ 368467 w 9385"/>
                <a:gd name="T19" fmla="*/ 740193 h 34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385"/>
                <a:gd name="T31" fmla="*/ 0 h 3491"/>
                <a:gd name="T32" fmla="*/ 9385 w 9385"/>
                <a:gd name="T33" fmla="*/ 3491 h 34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385" h="3491">
                  <a:moveTo>
                    <a:pt x="987" y="1973"/>
                  </a:moveTo>
                  <a:lnTo>
                    <a:pt x="6935" y="1973"/>
                  </a:lnTo>
                  <a:cubicBezTo>
                    <a:pt x="8046" y="1973"/>
                    <a:pt x="8807" y="2497"/>
                    <a:pt x="9212" y="3193"/>
                  </a:cubicBezTo>
                  <a:lnTo>
                    <a:pt x="9385" y="3491"/>
                  </a:lnTo>
                  <a:lnTo>
                    <a:pt x="9385" y="2623"/>
                  </a:lnTo>
                  <a:cubicBezTo>
                    <a:pt x="9385" y="1089"/>
                    <a:pt x="8339" y="0"/>
                    <a:pt x="6386" y="0"/>
                  </a:cubicBezTo>
                  <a:lnTo>
                    <a:pt x="987" y="0"/>
                  </a:lnTo>
                  <a:cubicBezTo>
                    <a:pt x="444" y="0"/>
                    <a:pt x="0" y="444"/>
                    <a:pt x="0" y="986"/>
                  </a:cubicBezTo>
                  <a:cubicBezTo>
                    <a:pt x="0" y="1529"/>
                    <a:pt x="444" y="1973"/>
                    <a:pt x="987" y="19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8" name="TextBox 57"/>
            <p:cNvSpPr txBox="1">
              <a:spLocks noChangeArrowheads="1"/>
            </p:cNvSpPr>
            <p:nvPr/>
          </p:nvSpPr>
          <p:spPr bwMode="auto">
            <a:xfrm>
              <a:off x="1778716" y="3506239"/>
              <a:ext cx="2087562" cy="3242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just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我们的使命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 bwMode="auto">
          <a:xfrm>
            <a:off x="5764322" y="1373529"/>
            <a:ext cx="3395631" cy="1616075"/>
            <a:chOff x="4635500" y="1720552"/>
            <a:chExt cx="3503612" cy="1309688"/>
          </a:xfrm>
          <a:solidFill>
            <a:srgbClr val="FF9966"/>
          </a:solidFill>
        </p:grpSpPr>
        <p:sp>
          <p:nvSpPr>
            <p:cNvPr id="11" name="Freeform 5"/>
            <p:cNvSpPr/>
            <p:nvPr/>
          </p:nvSpPr>
          <p:spPr bwMode="auto">
            <a:xfrm>
              <a:off x="4635500" y="1720552"/>
              <a:ext cx="3503612" cy="1309688"/>
            </a:xfrm>
            <a:custGeom>
              <a:avLst/>
              <a:gdLst>
                <a:gd name="T0" fmla="*/ 8398 w 9385"/>
                <a:gd name="T1" fmla="*/ 1974 h 3491"/>
                <a:gd name="T2" fmla="*/ 2450 w 9385"/>
                <a:gd name="T3" fmla="*/ 1974 h 3491"/>
                <a:gd name="T4" fmla="*/ 173 w 9385"/>
                <a:gd name="T5" fmla="*/ 3194 h 3491"/>
                <a:gd name="T6" fmla="*/ 0 w 9385"/>
                <a:gd name="T7" fmla="*/ 3491 h 3491"/>
                <a:gd name="T8" fmla="*/ 0 w 9385"/>
                <a:gd name="T9" fmla="*/ 2623 h 3491"/>
                <a:gd name="T10" fmla="*/ 2999 w 9385"/>
                <a:gd name="T11" fmla="*/ 0 h 3491"/>
                <a:gd name="T12" fmla="*/ 8398 w 9385"/>
                <a:gd name="T13" fmla="*/ 0 h 3491"/>
                <a:gd name="T14" fmla="*/ 9385 w 9385"/>
                <a:gd name="T15" fmla="*/ 987 h 3491"/>
                <a:gd name="T16" fmla="*/ 9385 w 9385"/>
                <a:gd name="T17" fmla="*/ 987 h 3491"/>
                <a:gd name="T18" fmla="*/ 8398 w 9385"/>
                <a:gd name="T19" fmla="*/ 1974 h 3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85" h="3491">
                  <a:moveTo>
                    <a:pt x="8398" y="1974"/>
                  </a:moveTo>
                  <a:lnTo>
                    <a:pt x="2450" y="1974"/>
                  </a:lnTo>
                  <a:cubicBezTo>
                    <a:pt x="1339" y="1974"/>
                    <a:pt x="578" y="2498"/>
                    <a:pt x="173" y="3194"/>
                  </a:cubicBezTo>
                  <a:lnTo>
                    <a:pt x="0" y="3491"/>
                  </a:lnTo>
                  <a:lnTo>
                    <a:pt x="0" y="2623"/>
                  </a:lnTo>
                  <a:cubicBezTo>
                    <a:pt x="0" y="1089"/>
                    <a:pt x="1046" y="0"/>
                    <a:pt x="2999" y="0"/>
                  </a:cubicBezTo>
                  <a:lnTo>
                    <a:pt x="8398" y="0"/>
                  </a:lnTo>
                  <a:cubicBezTo>
                    <a:pt x="8941" y="0"/>
                    <a:pt x="9385" y="444"/>
                    <a:pt x="9385" y="987"/>
                  </a:cubicBezTo>
                  <a:lnTo>
                    <a:pt x="9385" y="987"/>
                  </a:lnTo>
                  <a:cubicBezTo>
                    <a:pt x="9385" y="1530"/>
                    <a:pt x="8941" y="1974"/>
                    <a:pt x="8398" y="19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z="2000" b="1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" name="TextBox 61"/>
            <p:cNvSpPr txBox="1">
              <a:spLocks noChangeArrowheads="1"/>
            </p:cNvSpPr>
            <p:nvPr/>
          </p:nvSpPr>
          <p:spPr bwMode="auto">
            <a:xfrm>
              <a:off x="5719885" y="1927427"/>
              <a:ext cx="2359025" cy="3242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我们的精神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 bwMode="auto">
          <a:xfrm>
            <a:off x="5723910" y="3505571"/>
            <a:ext cx="3395631" cy="1616075"/>
            <a:chOff x="4635500" y="2781003"/>
            <a:chExt cx="3503612" cy="1309688"/>
          </a:xfrm>
          <a:solidFill>
            <a:srgbClr val="5497D4"/>
          </a:solidFill>
        </p:grpSpPr>
        <p:sp>
          <p:nvSpPr>
            <p:cNvPr id="15" name="Freeform 6"/>
            <p:cNvSpPr/>
            <p:nvPr/>
          </p:nvSpPr>
          <p:spPr bwMode="auto">
            <a:xfrm>
              <a:off x="4635500" y="2781003"/>
              <a:ext cx="3503612" cy="1309688"/>
            </a:xfrm>
            <a:custGeom>
              <a:avLst/>
              <a:gdLst>
                <a:gd name="T0" fmla="*/ 8398 w 9385"/>
                <a:gd name="T1" fmla="*/ 1973 h 3491"/>
                <a:gd name="T2" fmla="*/ 2450 w 9385"/>
                <a:gd name="T3" fmla="*/ 1973 h 3491"/>
                <a:gd name="T4" fmla="*/ 173 w 9385"/>
                <a:gd name="T5" fmla="*/ 3194 h 3491"/>
                <a:gd name="T6" fmla="*/ 0 w 9385"/>
                <a:gd name="T7" fmla="*/ 3491 h 3491"/>
                <a:gd name="T8" fmla="*/ 0 w 9385"/>
                <a:gd name="T9" fmla="*/ 2623 h 3491"/>
                <a:gd name="T10" fmla="*/ 2999 w 9385"/>
                <a:gd name="T11" fmla="*/ 0 h 3491"/>
                <a:gd name="T12" fmla="*/ 8398 w 9385"/>
                <a:gd name="T13" fmla="*/ 0 h 3491"/>
                <a:gd name="T14" fmla="*/ 9385 w 9385"/>
                <a:gd name="T15" fmla="*/ 987 h 3491"/>
                <a:gd name="T16" fmla="*/ 9385 w 9385"/>
                <a:gd name="T17" fmla="*/ 987 h 3491"/>
                <a:gd name="T18" fmla="*/ 8398 w 9385"/>
                <a:gd name="T19" fmla="*/ 1973 h 3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85" h="3491">
                  <a:moveTo>
                    <a:pt x="8398" y="1973"/>
                  </a:moveTo>
                  <a:lnTo>
                    <a:pt x="2450" y="1973"/>
                  </a:lnTo>
                  <a:cubicBezTo>
                    <a:pt x="1339" y="1973"/>
                    <a:pt x="578" y="2497"/>
                    <a:pt x="173" y="3194"/>
                  </a:cubicBezTo>
                  <a:lnTo>
                    <a:pt x="0" y="3491"/>
                  </a:lnTo>
                  <a:lnTo>
                    <a:pt x="0" y="2623"/>
                  </a:lnTo>
                  <a:cubicBezTo>
                    <a:pt x="0" y="1089"/>
                    <a:pt x="1046" y="0"/>
                    <a:pt x="2999" y="0"/>
                  </a:cubicBezTo>
                  <a:lnTo>
                    <a:pt x="8398" y="0"/>
                  </a:lnTo>
                  <a:cubicBezTo>
                    <a:pt x="8941" y="0"/>
                    <a:pt x="9385" y="444"/>
                    <a:pt x="9385" y="987"/>
                  </a:cubicBezTo>
                  <a:lnTo>
                    <a:pt x="9385" y="987"/>
                  </a:lnTo>
                  <a:cubicBezTo>
                    <a:pt x="9385" y="1529"/>
                    <a:pt x="8941" y="1973"/>
                    <a:pt x="8398" y="19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z="2000" b="1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" name="TextBox 65"/>
            <p:cNvSpPr txBox="1">
              <a:spLocks noChangeArrowheads="1"/>
            </p:cNvSpPr>
            <p:nvPr/>
          </p:nvSpPr>
          <p:spPr bwMode="auto">
            <a:xfrm>
              <a:off x="5780087" y="2969915"/>
              <a:ext cx="2089150" cy="3242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just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我们的作风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1940750" y="5627914"/>
            <a:ext cx="2786304" cy="842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b="1" dirty="0" smtClean="0">
                <a:ln w="1905">
                  <a:solidFill>
                    <a:srgbClr val="FFC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通过齐瑞丰的产品品质，帮助我们的合作商成为地方冠军，帮助合作企业商成为行业冠军</a:t>
            </a:r>
            <a:endParaRPr lang="en-US" altLang="zh-CN" sz="1400" b="1" dirty="0" smtClean="0">
              <a:ln w="1905">
                <a:solidFill>
                  <a:srgbClr val="FFC00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318834" y="4725144"/>
            <a:ext cx="28088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 smtClean="0">
                <a:ln w="1905"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信守承诺 </a:t>
            </a:r>
            <a:r>
              <a:rPr lang="en-US" altLang="zh-CN" sz="1400" b="1" dirty="0" smtClean="0">
                <a:ln w="1905"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zh-CN" altLang="en-US" sz="1400" b="1" dirty="0" smtClean="0">
                <a:ln w="1905"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没有借口   </a:t>
            </a:r>
            <a:endParaRPr lang="en-US" altLang="zh-CN" sz="1400" b="1" dirty="0" smtClean="0">
              <a:ln w="1905">
                <a:solidFill>
                  <a:schemeClr val="tx1">
                    <a:lumMod val="60000"/>
                    <a:lumOff val="4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zh-CN" altLang="en-US" sz="1400" b="1" dirty="0" smtClean="0">
                <a:ln w="1905"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绝对服从   永不言败</a:t>
            </a:r>
            <a:endParaRPr lang="en-US" altLang="zh-CN" sz="1400" b="1" dirty="0">
              <a:ln w="1905">
                <a:solidFill>
                  <a:schemeClr val="tx1">
                    <a:lumMod val="60000"/>
                    <a:lumOff val="4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973080" y="3611690"/>
            <a:ext cx="2753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 smtClean="0">
                <a:ln w="1905">
                  <a:solidFill>
                    <a:srgbClr val="00B0F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成为最具规模、</a:t>
            </a:r>
            <a:endParaRPr lang="en-US" altLang="zh-CN" sz="1400" b="1" dirty="0" smtClean="0">
              <a:ln w="1905">
                <a:solidFill>
                  <a:srgbClr val="00B0F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zh-CN" altLang="en-US" sz="1400" b="1" dirty="0" smtClean="0">
                <a:ln w="1905">
                  <a:solidFill>
                    <a:srgbClr val="00B0F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最一流的农资知名企业</a:t>
            </a:r>
            <a:endParaRPr lang="en-US" altLang="zh-CN" sz="1400" b="1" dirty="0">
              <a:ln w="1905">
                <a:solidFill>
                  <a:srgbClr val="00B0F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467952" y="2531570"/>
            <a:ext cx="2731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 smtClean="0">
                <a:ln w="1905">
                  <a:solidFill>
                    <a:srgbClr val="92D05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简单、专注自强不息</a:t>
            </a:r>
            <a:endParaRPr lang="en-US" altLang="zh-CN" sz="1400" b="1" dirty="0">
              <a:ln w="1905">
                <a:solidFill>
                  <a:srgbClr val="92D05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110508" y="-2738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企业文化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4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14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14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14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14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14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14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 bwMode="auto">
          <a:xfrm>
            <a:off x="622598" y="1772816"/>
            <a:ext cx="3528392" cy="2304256"/>
          </a:xfrm>
          <a:prstGeom prst="ellipse">
            <a:avLst/>
          </a:prstGeom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12"/>
          <p:cNvSpPr txBox="1"/>
          <p:nvPr>
            <p:custDataLst>
              <p:tags r:id="rId2"/>
            </p:custDataLst>
          </p:nvPr>
        </p:nvSpPr>
        <p:spPr>
          <a:xfrm>
            <a:off x="0" y="4509120"/>
            <a:ext cx="2389971" cy="523220"/>
          </a:xfrm>
          <a:prstGeom prst="rect">
            <a:avLst/>
          </a:prstGeom>
          <a:solidFill>
            <a:srgbClr val="5497D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责任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13"/>
          <p:cNvSpPr txBox="1"/>
          <p:nvPr>
            <p:custDataLst>
              <p:tags r:id="rId3"/>
            </p:custDataLst>
          </p:nvPr>
        </p:nvSpPr>
        <p:spPr>
          <a:xfrm>
            <a:off x="2525274" y="5241355"/>
            <a:ext cx="1985755" cy="523220"/>
          </a:xfrm>
          <a:prstGeom prst="rect">
            <a:avLst/>
          </a:prstGeom>
          <a:solidFill>
            <a:srgbClr val="6565E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拼搏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16"/>
          <p:cNvSpPr txBox="1"/>
          <p:nvPr>
            <p:custDataLst>
              <p:tags r:id="rId4"/>
            </p:custDataLst>
          </p:nvPr>
        </p:nvSpPr>
        <p:spPr>
          <a:xfrm>
            <a:off x="2782838" y="4365104"/>
            <a:ext cx="1532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 kern="0" dirty="0" smtClean="0">
                <a:solidFill>
                  <a:srgbClr val="37AEFF"/>
                </a:solidFill>
              </a:rPr>
              <a:t>Unite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rgbClr val="37AEFF"/>
              </a:solidFill>
              <a:effectLst/>
              <a:uLnTx/>
              <a:uFillTx/>
            </a:endParaRPr>
          </a:p>
        </p:txBody>
      </p:sp>
      <p:sp>
        <p:nvSpPr>
          <p:cNvPr id="6" name="文本框 17"/>
          <p:cNvSpPr txBox="1"/>
          <p:nvPr>
            <p:custDataLst>
              <p:tags r:id="rId5"/>
            </p:custDataLst>
          </p:nvPr>
        </p:nvSpPr>
        <p:spPr>
          <a:xfrm>
            <a:off x="316000" y="5169386"/>
            <a:ext cx="2843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Excellent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11430" y="1844824"/>
            <a:ext cx="3312368" cy="2080784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5375126" y="5085184"/>
            <a:ext cx="626469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诚信铸就品牌    品牌源于实力</a:t>
            </a:r>
            <a:endParaRPr lang="en-US" altLang="zh-CN" sz="3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 smtClean="0"/>
              <a:t>Integrity makes brand </a:t>
            </a:r>
            <a:r>
              <a:rPr lang="en-US" altLang="zh-CN" sz="2000" dirty="0" err="1" smtClean="0"/>
              <a:t>brand</a:t>
            </a:r>
            <a:r>
              <a:rPr lang="en-US" altLang="zh-CN" sz="2000" dirty="0" smtClean="0"/>
              <a:t> originate from strength</a:t>
            </a:r>
            <a:endParaRPr lang="en-US" altLang="zh-CN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10508" y="-2738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文化活动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微信图片_20190409184247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95006" y="1700808"/>
            <a:ext cx="3528392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2"/>
          <p:cNvSpPr txBox="1"/>
          <p:nvPr>
            <p:custDataLst>
              <p:tags r:id="rId1"/>
            </p:custDataLst>
          </p:nvPr>
        </p:nvSpPr>
        <p:spPr>
          <a:xfrm>
            <a:off x="1" y="4533468"/>
            <a:ext cx="2533986" cy="523220"/>
          </a:xfrm>
          <a:prstGeom prst="rect">
            <a:avLst/>
          </a:prstGeom>
          <a:solidFill>
            <a:srgbClr val="5497D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责任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13"/>
          <p:cNvSpPr txBox="1"/>
          <p:nvPr>
            <p:custDataLst>
              <p:tags r:id="rId2"/>
            </p:custDataLst>
          </p:nvPr>
        </p:nvSpPr>
        <p:spPr>
          <a:xfrm>
            <a:off x="2525275" y="5241354"/>
            <a:ext cx="1879212" cy="523220"/>
          </a:xfrm>
          <a:prstGeom prst="rect">
            <a:avLst/>
          </a:prstGeom>
          <a:solidFill>
            <a:srgbClr val="6565E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拼搏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16"/>
          <p:cNvSpPr txBox="1"/>
          <p:nvPr>
            <p:custDataLst>
              <p:tags r:id="rId3"/>
            </p:custDataLst>
          </p:nvPr>
        </p:nvSpPr>
        <p:spPr>
          <a:xfrm>
            <a:off x="2782838" y="4365104"/>
            <a:ext cx="1532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 kern="0" dirty="0" smtClean="0">
                <a:solidFill>
                  <a:srgbClr val="37AEFF"/>
                </a:solidFill>
              </a:rPr>
              <a:t>Unite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rgbClr val="37AEFF"/>
              </a:solidFill>
              <a:effectLst/>
              <a:uLnTx/>
              <a:uFillTx/>
            </a:endParaRPr>
          </a:p>
        </p:txBody>
      </p:sp>
      <p:sp>
        <p:nvSpPr>
          <p:cNvPr id="6" name="文本框 17"/>
          <p:cNvSpPr txBox="1"/>
          <p:nvPr>
            <p:custDataLst>
              <p:tags r:id="rId4"/>
            </p:custDataLst>
          </p:nvPr>
        </p:nvSpPr>
        <p:spPr>
          <a:xfrm>
            <a:off x="266470" y="5149066"/>
            <a:ext cx="2843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Excellent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75126" y="5085184"/>
            <a:ext cx="626469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诚信铸就品牌    品牌源于实力</a:t>
            </a:r>
            <a:endParaRPr lang="en-US" altLang="zh-CN" sz="3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 smtClean="0"/>
              <a:t>Integrity makes brand </a:t>
            </a:r>
            <a:r>
              <a:rPr lang="en-US" altLang="zh-CN" sz="2000" dirty="0" err="1" smtClean="0"/>
              <a:t>brand</a:t>
            </a:r>
            <a:r>
              <a:rPr lang="en-US" altLang="zh-CN" sz="2000" dirty="0" smtClean="0"/>
              <a:t> originate from strength</a:t>
            </a:r>
            <a:endParaRPr lang="en-US" altLang="zh-CN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10508" y="-2738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文化活动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微信图片_2019032511483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582" y="1412776"/>
            <a:ext cx="3240360" cy="2996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 descr="微信图片_2019040918424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34966" y="1340768"/>
            <a:ext cx="4139952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 descr="微信图片_20190409184247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99462" y="1318456"/>
            <a:ext cx="3671392" cy="2753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"/>
          <a:stretch>
            <a:fillRect/>
          </a:stretch>
        </p:blipFill>
        <p:spPr>
          <a:xfrm>
            <a:off x="-35166" y="778801"/>
            <a:ext cx="12260744" cy="10787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78674" y="1108201"/>
            <a:ext cx="2569671" cy="2877440"/>
            <a:chOff x="478674" y="877775"/>
            <a:chExt cx="2569671" cy="2877440"/>
          </a:xfrm>
        </p:grpSpPr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 rot="1087523">
              <a:off x="478674" y="1427466"/>
              <a:ext cx="2569671" cy="2327749"/>
            </a:xfrm>
            <a:prstGeom prst="rect">
              <a:avLst/>
            </a:prstGeom>
            <a:solidFill>
              <a:srgbClr val="37AEFF"/>
            </a:solidFill>
            <a:ln>
              <a:noFill/>
            </a:ln>
            <a:effectLst>
              <a:outerShdw dist="114300" dir="2700000" algn="tl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>
              <p:custDataLst>
                <p:tags r:id="rId4"/>
              </p:custDataLst>
            </p:nvPr>
          </p:nvGrpSpPr>
          <p:grpSpPr>
            <a:xfrm rot="2423863">
              <a:off x="1993981" y="877775"/>
              <a:ext cx="542664" cy="683249"/>
              <a:chOff x="3355097" y="2705308"/>
              <a:chExt cx="758971" cy="1273959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5097" y="2705308"/>
                <a:ext cx="676600" cy="1273959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3086" y="2717499"/>
                <a:ext cx="700982" cy="1261768"/>
              </a:xfrm>
              <a:prstGeom prst="rect">
                <a:avLst/>
              </a:prstGeom>
            </p:spPr>
          </p:pic>
        </p:grpSp>
      </p:grp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 rot="1422240">
            <a:off x="8883119" y="4278499"/>
            <a:ext cx="2090037" cy="1770076"/>
          </a:xfrm>
          <a:prstGeom prst="rect">
            <a:avLst/>
          </a:prstGeom>
          <a:solidFill>
            <a:srgbClr val="6565E1"/>
          </a:solidFill>
          <a:ln>
            <a:noFill/>
          </a:ln>
          <a:effectLst>
            <a:outerShdw dist="114300" dir="2700000" algn="tl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3324134" y="1377549"/>
            <a:ext cx="2753316" cy="3047533"/>
            <a:chOff x="3324134" y="1147123"/>
            <a:chExt cx="2753316" cy="3047533"/>
          </a:xfrm>
        </p:grpSpPr>
        <p:sp>
          <p:nvSpPr>
            <p:cNvPr id="12" name="矩形 11"/>
            <p:cNvSpPr/>
            <p:nvPr>
              <p:custDataLst>
                <p:tags r:id="rId8"/>
              </p:custDataLst>
            </p:nvPr>
          </p:nvSpPr>
          <p:spPr>
            <a:xfrm rot="21145919">
              <a:off x="3324134" y="1700552"/>
              <a:ext cx="2753316" cy="2494104"/>
            </a:xfrm>
            <a:prstGeom prst="rect">
              <a:avLst/>
            </a:prstGeom>
            <a:solidFill>
              <a:srgbClr val="FEA144"/>
            </a:solidFill>
            <a:ln>
              <a:noFill/>
            </a:ln>
            <a:effectLst>
              <a:outerShdw dist="114300" dir="2700000" algn="tl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>
              <p:custDataLst>
                <p:tags r:id="rId9"/>
              </p:custDataLst>
            </p:nvPr>
          </p:nvGrpSpPr>
          <p:grpSpPr>
            <a:xfrm>
              <a:off x="4006624" y="1147123"/>
              <a:ext cx="542664" cy="683249"/>
              <a:chOff x="3355097" y="2705308"/>
              <a:chExt cx="758971" cy="1273959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5097" y="2705308"/>
                <a:ext cx="676600" cy="1273959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3086" y="2717499"/>
                <a:ext cx="700982" cy="1261768"/>
              </a:xfrm>
              <a:prstGeom prst="rect">
                <a:avLst/>
              </a:prstGeom>
            </p:spPr>
          </p:pic>
        </p:grpSp>
      </p:grpSp>
      <p:grpSp>
        <p:nvGrpSpPr>
          <p:cNvPr id="16" name="组合 15"/>
          <p:cNvGrpSpPr/>
          <p:nvPr/>
        </p:nvGrpSpPr>
        <p:grpSpPr>
          <a:xfrm>
            <a:off x="6457404" y="1361430"/>
            <a:ext cx="2551307" cy="2887458"/>
            <a:chOff x="6457404" y="1131004"/>
            <a:chExt cx="2551307" cy="2887458"/>
          </a:xfrm>
        </p:grpSpPr>
        <p:sp>
          <p:nvSpPr>
            <p:cNvPr id="17" name="矩形 16"/>
            <p:cNvSpPr/>
            <p:nvPr>
              <p:custDataLst>
                <p:tags r:id="rId10"/>
              </p:custDataLst>
            </p:nvPr>
          </p:nvSpPr>
          <p:spPr>
            <a:xfrm rot="21340840">
              <a:off x="6457404" y="1707349"/>
              <a:ext cx="2551307" cy="2311113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  <a:effectLst>
              <a:outerShdw dist="114300" dir="2700000" algn="tl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>
              <p:custDataLst>
                <p:tags r:id="rId11"/>
              </p:custDataLst>
            </p:nvPr>
          </p:nvGrpSpPr>
          <p:grpSpPr>
            <a:xfrm>
              <a:off x="6915016" y="1131004"/>
              <a:ext cx="542664" cy="683249"/>
              <a:chOff x="3355097" y="2705308"/>
              <a:chExt cx="758971" cy="1273959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5097" y="2705308"/>
                <a:ext cx="676600" cy="1273959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3087" y="2717498"/>
                <a:ext cx="700981" cy="1261769"/>
              </a:xfrm>
              <a:prstGeom prst="rect">
                <a:avLst/>
              </a:prstGeom>
            </p:spPr>
          </p:pic>
        </p:grpSp>
      </p:grpSp>
      <p:grpSp>
        <p:nvGrpSpPr>
          <p:cNvPr id="21" name="组合 20"/>
          <p:cNvGrpSpPr/>
          <p:nvPr/>
        </p:nvGrpSpPr>
        <p:grpSpPr>
          <a:xfrm>
            <a:off x="9260261" y="954922"/>
            <a:ext cx="2439461" cy="2769740"/>
            <a:chOff x="9260261" y="724496"/>
            <a:chExt cx="2439461" cy="2769740"/>
          </a:xfrm>
        </p:grpSpPr>
        <p:sp>
          <p:nvSpPr>
            <p:cNvPr id="22" name="矩形 21"/>
            <p:cNvSpPr/>
            <p:nvPr>
              <p:custDataLst>
                <p:tags r:id="rId12"/>
              </p:custDataLst>
            </p:nvPr>
          </p:nvSpPr>
          <p:spPr>
            <a:xfrm rot="21280563">
              <a:off x="9260261" y="1284439"/>
              <a:ext cx="2439461" cy="2209797"/>
            </a:xfrm>
            <a:prstGeom prst="rect">
              <a:avLst/>
            </a:prstGeom>
            <a:solidFill>
              <a:srgbClr val="5497D4"/>
            </a:solidFill>
            <a:ln>
              <a:noFill/>
            </a:ln>
            <a:effectLst>
              <a:outerShdw dist="114300" dir="2700000" algn="tl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/>
            <p:cNvGrpSpPr/>
            <p:nvPr>
              <p:custDataLst>
                <p:tags r:id="rId13"/>
              </p:custDataLst>
            </p:nvPr>
          </p:nvGrpSpPr>
          <p:grpSpPr>
            <a:xfrm>
              <a:off x="9480792" y="724496"/>
              <a:ext cx="542664" cy="683249"/>
              <a:chOff x="3355097" y="2705308"/>
              <a:chExt cx="758971" cy="1273959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5097" y="2705308"/>
                <a:ext cx="676600" cy="1273959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3086" y="2717499"/>
                <a:ext cx="700982" cy="1261768"/>
              </a:xfrm>
              <a:prstGeom prst="rect">
                <a:avLst/>
              </a:prstGeom>
            </p:spPr>
          </p:pic>
        </p:grpSp>
      </p:grpSp>
      <p:cxnSp>
        <p:nvCxnSpPr>
          <p:cNvPr id="29" name="直接连接符 28"/>
          <p:cNvCxnSpPr/>
          <p:nvPr/>
        </p:nvCxnSpPr>
        <p:spPr>
          <a:xfrm flipH="1">
            <a:off x="997962" y="5348944"/>
            <a:ext cx="5416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5"/>
          <p:cNvSpPr txBox="1"/>
          <p:nvPr>
            <p:custDataLst>
              <p:tags r:id="rId14"/>
            </p:custDataLst>
          </p:nvPr>
        </p:nvSpPr>
        <p:spPr>
          <a:xfrm>
            <a:off x="838622" y="4797152"/>
            <a:ext cx="51125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舒适</a:t>
            </a:r>
            <a:r>
              <a:rPr lang="en-US" altLang="zh-CN" sz="2400" b="1" dirty="0" smtClean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人性化</a:t>
            </a:r>
            <a:r>
              <a:rPr lang="en-US" altLang="zh-CN" sz="2400" b="1" dirty="0" smtClean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温馨</a:t>
            </a:r>
            <a:r>
              <a:rPr lang="en-US" altLang="zh-CN" sz="2400" b="1" dirty="0" smtClean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 smtClean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贴心</a:t>
            </a:r>
            <a:endParaRPr lang="en-US" altLang="zh-CN" sz="2400" b="1" dirty="0">
              <a:solidFill>
                <a:srgbClr val="5497D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242001" y="-27384"/>
            <a:ext cx="269817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公司办公区一角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内容占位符 5" descr="微信图片_20170415160828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1083604">
            <a:off x="475327" y="1914168"/>
            <a:ext cx="2589085" cy="1784104"/>
          </a:xfrm>
          <a:prstGeom prst="rect">
            <a:avLst/>
          </a:prstGeom>
        </p:spPr>
      </p:pic>
      <p:pic>
        <p:nvPicPr>
          <p:cNvPr id="35" name="图片 34" descr="微信图片_20170415161027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1334988">
            <a:off x="6501765" y="2225040"/>
            <a:ext cx="2465070" cy="173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内容占位符 3" descr="微信图片_20170418002052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1450446">
            <a:off x="8878578" y="4501839"/>
            <a:ext cx="2099367" cy="1323876"/>
          </a:xfrm>
          <a:prstGeom prst="rect">
            <a:avLst/>
          </a:prstGeom>
        </p:spPr>
      </p:pic>
      <p:pic>
        <p:nvPicPr>
          <p:cNvPr id="37" name="内容占位符 3" descr="微信图片_20170418002104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21284065">
            <a:off x="9261149" y="1809712"/>
            <a:ext cx="2448272" cy="1629331"/>
          </a:xfrm>
          <a:prstGeom prst="rect">
            <a:avLst/>
          </a:prstGeom>
        </p:spPr>
      </p:pic>
      <p:pic>
        <p:nvPicPr>
          <p:cNvPr id="33" name="图片 32" descr="微信图片_2019040918424714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21092631">
            <a:off x="3426343" y="2096082"/>
            <a:ext cx="2592288" cy="2088232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9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29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29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29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29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29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29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79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2782838" y="1124744"/>
            <a:ext cx="561975" cy="563562"/>
          </a:xfrm>
          <a:custGeom>
            <a:avLst/>
            <a:gdLst>
              <a:gd name="T0" fmla="*/ 23304779 w 6844"/>
              <a:gd name="T1" fmla="*/ 11655704 h 6844"/>
              <a:gd name="T2" fmla="*/ 23304779 w 6844"/>
              <a:gd name="T3" fmla="*/ 19494025 h 6844"/>
              <a:gd name="T4" fmla="*/ 23304779 w 6844"/>
              <a:gd name="T5" fmla="*/ 11655704 h 6844"/>
              <a:gd name="T6" fmla="*/ 46399334 w 6844"/>
              <a:gd name="T7" fmla="*/ 1274767 h 6844"/>
              <a:gd name="T8" fmla="*/ 36865864 w 6844"/>
              <a:gd name="T9" fmla="*/ 16103759 h 6844"/>
              <a:gd name="T10" fmla="*/ 34743527 w 6844"/>
              <a:gd name="T11" fmla="*/ 8475663 h 6844"/>
              <a:gd name="T12" fmla="*/ 34533303 w 6844"/>
              <a:gd name="T13" fmla="*/ 18436234 h 6844"/>
              <a:gd name="T14" fmla="*/ 30085322 w 6844"/>
              <a:gd name="T15" fmla="*/ 25420154 h 6844"/>
              <a:gd name="T16" fmla="*/ 35380871 w 6844"/>
              <a:gd name="T17" fmla="*/ 30932752 h 6844"/>
              <a:gd name="T18" fmla="*/ 35380871 w 6844"/>
              <a:gd name="T19" fmla="*/ 31142976 h 6844"/>
              <a:gd name="T20" fmla="*/ 34743527 w 6844"/>
              <a:gd name="T21" fmla="*/ 44914179 h 6844"/>
              <a:gd name="T22" fmla="*/ 32628025 w 6844"/>
              <a:gd name="T23" fmla="*/ 46399169 h 6844"/>
              <a:gd name="T24" fmla="*/ 32628025 w 6844"/>
              <a:gd name="T25" fmla="*/ 34533241 h 6844"/>
              <a:gd name="T26" fmla="*/ 17588781 w 6844"/>
              <a:gd name="T27" fmla="*/ 39408415 h 6844"/>
              <a:gd name="T28" fmla="*/ 16530989 w 6844"/>
              <a:gd name="T29" fmla="*/ 40466205 h 6844"/>
              <a:gd name="T30" fmla="*/ 5932975 w 6844"/>
              <a:gd name="T31" fmla="*/ 46399169 h 6844"/>
              <a:gd name="T32" fmla="*/ 4875182 w 6844"/>
              <a:gd name="T33" fmla="*/ 42798680 h 6844"/>
              <a:gd name="T34" fmla="*/ 19283917 w 6844"/>
              <a:gd name="T35" fmla="*/ 30932752 h 6844"/>
              <a:gd name="T36" fmla="*/ 12082926 w 6844"/>
              <a:gd name="T37" fmla="*/ 18646458 h 6844"/>
              <a:gd name="T38" fmla="*/ 11655807 w 6844"/>
              <a:gd name="T39" fmla="*/ 17588668 h 6844"/>
              <a:gd name="T40" fmla="*/ 8475678 w 6844"/>
              <a:gd name="T41" fmla="*/ 8902863 h 6844"/>
              <a:gd name="T42" fmla="*/ 2759680 w 6844"/>
              <a:gd name="T43" fmla="*/ 17378526 h 6844"/>
              <a:gd name="T44" fmla="*/ 6997519 w 6844"/>
              <a:gd name="T45" fmla="*/ 216976 h 6844"/>
              <a:gd name="T46" fmla="*/ 12293150 w 6844"/>
              <a:gd name="T47" fmla="*/ 6360164 h 6844"/>
              <a:gd name="T48" fmla="*/ 14625629 w 6844"/>
              <a:gd name="T49" fmla="*/ 6149940 h 6844"/>
              <a:gd name="T50" fmla="*/ 31990599 w 6844"/>
              <a:gd name="T51" fmla="*/ 6149940 h 6844"/>
              <a:gd name="T52" fmla="*/ 34112936 w 6844"/>
              <a:gd name="T53" fmla="*/ 6360164 h 6844"/>
              <a:gd name="T54" fmla="*/ 39408567 w 6844"/>
              <a:gd name="T55" fmla="*/ 0 h 6844"/>
              <a:gd name="T56" fmla="*/ 30932889 w 6844"/>
              <a:gd name="T57" fmla="*/ 8055297 h 6844"/>
              <a:gd name="T58" fmla="*/ 23304779 w 6844"/>
              <a:gd name="T59" fmla="*/ 7845073 h 6844"/>
              <a:gd name="T60" fmla="*/ 15473197 w 6844"/>
              <a:gd name="T61" fmla="*/ 16741102 h 6844"/>
              <a:gd name="T62" fmla="*/ 25210057 w 6844"/>
              <a:gd name="T63" fmla="*/ 21406133 h 6844"/>
              <a:gd name="T64" fmla="*/ 30932889 w 6844"/>
              <a:gd name="T65" fmla="*/ 8055297 h 6844"/>
              <a:gd name="T66" fmla="*/ 30932889 w 6844"/>
              <a:gd name="T67" fmla="*/ 8055297 h 68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844" h="6844">
                <a:moveTo>
                  <a:pt x="3437" y="1719"/>
                </a:moveTo>
                <a:lnTo>
                  <a:pt x="3437" y="1719"/>
                </a:lnTo>
                <a:cubicBezTo>
                  <a:pt x="3749" y="1719"/>
                  <a:pt x="3999" y="2000"/>
                  <a:pt x="3999" y="2313"/>
                </a:cubicBezTo>
                <a:cubicBezTo>
                  <a:pt x="3999" y="2625"/>
                  <a:pt x="3749" y="2875"/>
                  <a:pt x="3437" y="2875"/>
                </a:cubicBezTo>
                <a:cubicBezTo>
                  <a:pt x="3125" y="2875"/>
                  <a:pt x="2844" y="2625"/>
                  <a:pt x="2844" y="2313"/>
                </a:cubicBezTo>
                <a:cubicBezTo>
                  <a:pt x="2844" y="2000"/>
                  <a:pt x="3125" y="1719"/>
                  <a:pt x="3437" y="1719"/>
                </a:cubicBezTo>
                <a:close/>
                <a:moveTo>
                  <a:pt x="6843" y="188"/>
                </a:moveTo>
                <a:lnTo>
                  <a:pt x="6843" y="188"/>
                </a:lnTo>
                <a:cubicBezTo>
                  <a:pt x="6437" y="2532"/>
                  <a:pt x="6437" y="2532"/>
                  <a:pt x="6437" y="2532"/>
                </a:cubicBezTo>
                <a:cubicBezTo>
                  <a:pt x="5437" y="2375"/>
                  <a:pt x="5437" y="2375"/>
                  <a:pt x="5437" y="2375"/>
                </a:cubicBezTo>
                <a:cubicBezTo>
                  <a:pt x="5593" y="1282"/>
                  <a:pt x="5593" y="1282"/>
                  <a:pt x="5593" y="1282"/>
                </a:cubicBezTo>
                <a:cubicBezTo>
                  <a:pt x="5468" y="1282"/>
                  <a:pt x="5312" y="1250"/>
                  <a:pt x="5124" y="1250"/>
                </a:cubicBezTo>
                <a:cubicBezTo>
                  <a:pt x="5124" y="2594"/>
                  <a:pt x="5124" y="2594"/>
                  <a:pt x="5124" y="2594"/>
                </a:cubicBezTo>
                <a:cubicBezTo>
                  <a:pt x="5124" y="2625"/>
                  <a:pt x="5124" y="2688"/>
                  <a:pt x="5093" y="2719"/>
                </a:cubicBezTo>
                <a:lnTo>
                  <a:pt x="5093" y="2750"/>
                </a:lnTo>
                <a:cubicBezTo>
                  <a:pt x="4437" y="3749"/>
                  <a:pt x="4437" y="3749"/>
                  <a:pt x="4437" y="3749"/>
                </a:cubicBezTo>
                <a:cubicBezTo>
                  <a:pt x="4249" y="4281"/>
                  <a:pt x="4249" y="4281"/>
                  <a:pt x="4249" y="4281"/>
                </a:cubicBezTo>
                <a:cubicBezTo>
                  <a:pt x="5218" y="4562"/>
                  <a:pt x="5218" y="4562"/>
                  <a:pt x="5218" y="4562"/>
                </a:cubicBezTo>
                <a:cubicBezTo>
                  <a:pt x="5218" y="4562"/>
                  <a:pt x="5218" y="4562"/>
                  <a:pt x="5187" y="4593"/>
                </a:cubicBezTo>
                <a:cubicBezTo>
                  <a:pt x="5218" y="4593"/>
                  <a:pt x="5218" y="4593"/>
                  <a:pt x="5218" y="4593"/>
                </a:cubicBezTo>
                <a:cubicBezTo>
                  <a:pt x="5343" y="4624"/>
                  <a:pt x="5437" y="4749"/>
                  <a:pt x="5406" y="4906"/>
                </a:cubicBezTo>
                <a:cubicBezTo>
                  <a:pt x="5124" y="6624"/>
                  <a:pt x="5124" y="6624"/>
                  <a:pt x="5124" y="6624"/>
                </a:cubicBezTo>
                <a:cubicBezTo>
                  <a:pt x="5093" y="6749"/>
                  <a:pt x="4999" y="6843"/>
                  <a:pt x="4843" y="6843"/>
                </a:cubicBezTo>
                <a:lnTo>
                  <a:pt x="4812" y="6843"/>
                </a:lnTo>
                <a:cubicBezTo>
                  <a:pt x="4656" y="6812"/>
                  <a:pt x="4531" y="6687"/>
                  <a:pt x="4562" y="6531"/>
                </a:cubicBezTo>
                <a:cubicBezTo>
                  <a:pt x="4812" y="5093"/>
                  <a:pt x="4812" y="5093"/>
                  <a:pt x="4812" y="5093"/>
                </a:cubicBezTo>
                <a:cubicBezTo>
                  <a:pt x="3531" y="5124"/>
                  <a:pt x="3531" y="5124"/>
                  <a:pt x="3531" y="5124"/>
                </a:cubicBezTo>
                <a:cubicBezTo>
                  <a:pt x="2594" y="5812"/>
                  <a:pt x="2594" y="5812"/>
                  <a:pt x="2594" y="5812"/>
                </a:cubicBezTo>
                <a:cubicBezTo>
                  <a:pt x="2500" y="5906"/>
                  <a:pt x="2500" y="5906"/>
                  <a:pt x="2500" y="5906"/>
                </a:cubicBezTo>
                <a:cubicBezTo>
                  <a:pt x="2469" y="5937"/>
                  <a:pt x="2469" y="5937"/>
                  <a:pt x="2438" y="5968"/>
                </a:cubicBezTo>
                <a:cubicBezTo>
                  <a:pt x="1000" y="6812"/>
                  <a:pt x="1000" y="6812"/>
                  <a:pt x="1000" y="6812"/>
                </a:cubicBezTo>
                <a:cubicBezTo>
                  <a:pt x="969" y="6843"/>
                  <a:pt x="907" y="6843"/>
                  <a:pt x="875" y="6843"/>
                </a:cubicBezTo>
                <a:cubicBezTo>
                  <a:pt x="782" y="6843"/>
                  <a:pt x="688" y="6812"/>
                  <a:pt x="625" y="6718"/>
                </a:cubicBezTo>
                <a:cubicBezTo>
                  <a:pt x="532" y="6562"/>
                  <a:pt x="594" y="6406"/>
                  <a:pt x="719" y="6312"/>
                </a:cubicBezTo>
                <a:cubicBezTo>
                  <a:pt x="1969" y="5562"/>
                  <a:pt x="1969" y="5562"/>
                  <a:pt x="1969" y="5562"/>
                </a:cubicBezTo>
                <a:cubicBezTo>
                  <a:pt x="2844" y="4562"/>
                  <a:pt x="2844" y="4562"/>
                  <a:pt x="2844" y="4562"/>
                </a:cubicBezTo>
                <a:cubicBezTo>
                  <a:pt x="2563" y="3718"/>
                  <a:pt x="2563" y="3718"/>
                  <a:pt x="2563" y="3718"/>
                </a:cubicBezTo>
                <a:cubicBezTo>
                  <a:pt x="1782" y="2750"/>
                  <a:pt x="1782" y="2750"/>
                  <a:pt x="1782" y="2750"/>
                </a:cubicBezTo>
                <a:cubicBezTo>
                  <a:pt x="1750" y="2688"/>
                  <a:pt x="1719" y="2657"/>
                  <a:pt x="1719" y="2594"/>
                </a:cubicBezTo>
                <a:cubicBezTo>
                  <a:pt x="1719" y="1250"/>
                  <a:pt x="1719" y="1250"/>
                  <a:pt x="1719" y="1250"/>
                </a:cubicBezTo>
                <a:cubicBezTo>
                  <a:pt x="1532" y="1250"/>
                  <a:pt x="1375" y="1282"/>
                  <a:pt x="1250" y="1313"/>
                </a:cubicBezTo>
                <a:cubicBezTo>
                  <a:pt x="1407" y="2375"/>
                  <a:pt x="1407" y="2375"/>
                  <a:pt x="1407" y="2375"/>
                </a:cubicBezTo>
                <a:cubicBezTo>
                  <a:pt x="407" y="2563"/>
                  <a:pt x="407" y="2563"/>
                  <a:pt x="407" y="2563"/>
                </a:cubicBezTo>
                <a:cubicBezTo>
                  <a:pt x="0" y="188"/>
                  <a:pt x="0" y="188"/>
                  <a:pt x="0" y="188"/>
                </a:cubicBezTo>
                <a:cubicBezTo>
                  <a:pt x="1032" y="32"/>
                  <a:pt x="1032" y="32"/>
                  <a:pt x="1032" y="32"/>
                </a:cubicBezTo>
                <a:cubicBezTo>
                  <a:pt x="1188" y="1032"/>
                  <a:pt x="1188" y="1032"/>
                  <a:pt x="1188" y="1032"/>
                </a:cubicBezTo>
                <a:cubicBezTo>
                  <a:pt x="1375" y="1000"/>
                  <a:pt x="1594" y="969"/>
                  <a:pt x="1813" y="938"/>
                </a:cubicBezTo>
                <a:cubicBezTo>
                  <a:pt x="1875" y="907"/>
                  <a:pt x="1938" y="875"/>
                  <a:pt x="2000" y="875"/>
                </a:cubicBezTo>
                <a:cubicBezTo>
                  <a:pt x="2063" y="875"/>
                  <a:pt x="2094" y="907"/>
                  <a:pt x="2157" y="907"/>
                </a:cubicBezTo>
                <a:cubicBezTo>
                  <a:pt x="2532" y="907"/>
                  <a:pt x="2938" y="875"/>
                  <a:pt x="3437" y="875"/>
                </a:cubicBezTo>
                <a:cubicBezTo>
                  <a:pt x="3906" y="875"/>
                  <a:pt x="4343" y="907"/>
                  <a:pt x="4718" y="907"/>
                </a:cubicBezTo>
                <a:cubicBezTo>
                  <a:pt x="4749" y="907"/>
                  <a:pt x="4781" y="875"/>
                  <a:pt x="4843" y="875"/>
                </a:cubicBezTo>
                <a:cubicBezTo>
                  <a:pt x="4906" y="875"/>
                  <a:pt x="4968" y="907"/>
                  <a:pt x="5031" y="938"/>
                </a:cubicBezTo>
                <a:cubicBezTo>
                  <a:pt x="5281" y="969"/>
                  <a:pt x="5468" y="1000"/>
                  <a:pt x="5656" y="1000"/>
                </a:cubicBezTo>
                <a:cubicBezTo>
                  <a:pt x="5812" y="0"/>
                  <a:pt x="5812" y="0"/>
                  <a:pt x="5812" y="0"/>
                </a:cubicBezTo>
                <a:lnTo>
                  <a:pt x="6843" y="188"/>
                </a:lnTo>
                <a:close/>
                <a:moveTo>
                  <a:pt x="4562" y="1188"/>
                </a:moveTo>
                <a:lnTo>
                  <a:pt x="4562" y="1188"/>
                </a:lnTo>
                <a:cubicBezTo>
                  <a:pt x="4218" y="1188"/>
                  <a:pt x="3843" y="1157"/>
                  <a:pt x="3437" y="1157"/>
                </a:cubicBezTo>
                <a:cubicBezTo>
                  <a:pt x="3000" y="1157"/>
                  <a:pt x="2625" y="1188"/>
                  <a:pt x="2282" y="1188"/>
                </a:cubicBezTo>
                <a:cubicBezTo>
                  <a:pt x="2282" y="2469"/>
                  <a:pt x="2282" y="2469"/>
                  <a:pt x="2282" y="2469"/>
                </a:cubicBezTo>
                <a:cubicBezTo>
                  <a:pt x="3157" y="3157"/>
                  <a:pt x="3157" y="3157"/>
                  <a:pt x="3157" y="3157"/>
                </a:cubicBezTo>
                <a:cubicBezTo>
                  <a:pt x="3718" y="3157"/>
                  <a:pt x="3718" y="3157"/>
                  <a:pt x="3718" y="3157"/>
                </a:cubicBezTo>
                <a:cubicBezTo>
                  <a:pt x="4562" y="2469"/>
                  <a:pt x="4562" y="2469"/>
                  <a:pt x="4562" y="2469"/>
                </a:cubicBezTo>
                <a:lnTo>
                  <a:pt x="4562" y="1188"/>
                </a:lnTo>
                <a:close/>
                <a:moveTo>
                  <a:pt x="4562" y="1188"/>
                </a:moveTo>
                <a:lnTo>
                  <a:pt x="4562" y="1188"/>
                </a:lnTo>
                <a:close/>
              </a:path>
            </a:pathLst>
          </a:custGeom>
          <a:solidFill>
            <a:srgbClr val="E23CFE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sp>
        <p:nvSpPr>
          <p:cNvPr id="5" name="Freeform 3"/>
          <p:cNvSpPr/>
          <p:nvPr/>
        </p:nvSpPr>
        <p:spPr bwMode="auto">
          <a:xfrm rot="13113907">
            <a:off x="4008044" y="2551948"/>
            <a:ext cx="2085975" cy="2119313"/>
          </a:xfrm>
          <a:custGeom>
            <a:avLst/>
            <a:gdLst>
              <a:gd name="T0" fmla="*/ 135719139 w 10688"/>
              <a:gd name="T1" fmla="*/ 269331891 h 10844"/>
              <a:gd name="T2" fmla="*/ 135719139 w 10688"/>
              <a:gd name="T3" fmla="*/ 269331891 h 10844"/>
              <a:gd name="T4" fmla="*/ 173810432 w 10688"/>
              <a:gd name="T5" fmla="*/ 409947346 h 10844"/>
              <a:gd name="T6" fmla="*/ 302330342 w 10688"/>
              <a:gd name="T7" fmla="*/ 374212006 h 10844"/>
              <a:gd name="T8" fmla="*/ 345182998 w 10688"/>
              <a:gd name="T9" fmla="*/ 106100483 h 10844"/>
              <a:gd name="T10" fmla="*/ 77401422 w 10688"/>
              <a:gd name="T11" fmla="*/ 62012784 h 10844"/>
              <a:gd name="T12" fmla="*/ 0 w 10688"/>
              <a:gd name="T13" fmla="*/ 187144085 h 10844"/>
              <a:gd name="T14" fmla="*/ 135719139 w 10688"/>
              <a:gd name="T15" fmla="*/ 269331891 h 108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88" h="10844">
                <a:moveTo>
                  <a:pt x="3563" y="7062"/>
                </a:moveTo>
                <a:lnTo>
                  <a:pt x="3563" y="7062"/>
                </a:lnTo>
                <a:cubicBezTo>
                  <a:pt x="4375" y="8187"/>
                  <a:pt x="4688" y="9500"/>
                  <a:pt x="4563" y="10749"/>
                </a:cubicBezTo>
                <a:cubicBezTo>
                  <a:pt x="5718" y="10843"/>
                  <a:pt x="6906" y="10562"/>
                  <a:pt x="7937" y="9812"/>
                </a:cubicBezTo>
                <a:cubicBezTo>
                  <a:pt x="10187" y="8187"/>
                  <a:pt x="10687" y="5032"/>
                  <a:pt x="9062" y="2782"/>
                </a:cubicBezTo>
                <a:cubicBezTo>
                  <a:pt x="7437" y="500"/>
                  <a:pt x="4282" y="0"/>
                  <a:pt x="2032" y="1626"/>
                </a:cubicBezTo>
                <a:cubicBezTo>
                  <a:pt x="907" y="2438"/>
                  <a:pt x="219" y="3657"/>
                  <a:pt x="0" y="4907"/>
                </a:cubicBezTo>
                <a:cubicBezTo>
                  <a:pt x="1375" y="5126"/>
                  <a:pt x="2688" y="5843"/>
                  <a:pt x="3563" y="7062"/>
                </a:cubicBezTo>
              </a:path>
            </a:pathLst>
          </a:custGeom>
          <a:solidFill>
            <a:srgbClr val="FEA144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sp>
        <p:nvSpPr>
          <p:cNvPr id="6" name="Freeform 3"/>
          <p:cNvSpPr/>
          <p:nvPr/>
        </p:nvSpPr>
        <p:spPr bwMode="auto">
          <a:xfrm rot="5116119">
            <a:off x="6402583" y="3648468"/>
            <a:ext cx="2101109" cy="2117725"/>
          </a:xfrm>
          <a:custGeom>
            <a:avLst/>
            <a:gdLst>
              <a:gd name="T0" fmla="*/ 135925782 w 10688"/>
              <a:gd name="T1" fmla="*/ 269331891 h 10844"/>
              <a:gd name="T2" fmla="*/ 135925782 w 10688"/>
              <a:gd name="T3" fmla="*/ 269331891 h 10844"/>
              <a:gd name="T4" fmla="*/ 174075175 w 10688"/>
              <a:gd name="T5" fmla="*/ 409947346 h 10844"/>
              <a:gd name="T6" fmla="*/ 302790778 w 10688"/>
              <a:gd name="T7" fmla="*/ 374212006 h 10844"/>
              <a:gd name="T8" fmla="*/ 345708675 w 10688"/>
              <a:gd name="T9" fmla="*/ 106100483 h 10844"/>
              <a:gd name="T10" fmla="*/ 77519332 w 10688"/>
              <a:gd name="T11" fmla="*/ 62012784 h 10844"/>
              <a:gd name="T12" fmla="*/ 0 w 10688"/>
              <a:gd name="T13" fmla="*/ 187144085 h 10844"/>
              <a:gd name="T14" fmla="*/ 135925782 w 10688"/>
              <a:gd name="T15" fmla="*/ 269331891 h 108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88" h="10844">
                <a:moveTo>
                  <a:pt x="3563" y="7062"/>
                </a:moveTo>
                <a:lnTo>
                  <a:pt x="3563" y="7062"/>
                </a:lnTo>
                <a:cubicBezTo>
                  <a:pt x="4375" y="8187"/>
                  <a:pt x="4688" y="9500"/>
                  <a:pt x="4563" y="10749"/>
                </a:cubicBezTo>
                <a:cubicBezTo>
                  <a:pt x="5718" y="10843"/>
                  <a:pt x="6906" y="10562"/>
                  <a:pt x="7937" y="9812"/>
                </a:cubicBezTo>
                <a:cubicBezTo>
                  <a:pt x="10187" y="8187"/>
                  <a:pt x="10687" y="5032"/>
                  <a:pt x="9062" y="2782"/>
                </a:cubicBezTo>
                <a:cubicBezTo>
                  <a:pt x="7437" y="500"/>
                  <a:pt x="4282" y="0"/>
                  <a:pt x="2032" y="1626"/>
                </a:cubicBezTo>
                <a:cubicBezTo>
                  <a:pt x="907" y="2438"/>
                  <a:pt x="219" y="3657"/>
                  <a:pt x="0" y="4907"/>
                </a:cubicBezTo>
                <a:cubicBezTo>
                  <a:pt x="1375" y="5126"/>
                  <a:pt x="2688" y="5843"/>
                  <a:pt x="3563" y="7062"/>
                </a:cubicBezTo>
              </a:path>
            </a:pathLst>
          </a:custGeom>
          <a:solidFill>
            <a:srgbClr val="FF9966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sp>
        <p:nvSpPr>
          <p:cNvPr id="7" name="Freeform 3"/>
          <p:cNvSpPr/>
          <p:nvPr/>
        </p:nvSpPr>
        <p:spPr bwMode="auto">
          <a:xfrm rot="1051371">
            <a:off x="6725657" y="2109719"/>
            <a:ext cx="2085975" cy="2117725"/>
          </a:xfrm>
          <a:custGeom>
            <a:avLst/>
            <a:gdLst>
              <a:gd name="T0" fmla="*/ 135719139 w 10688"/>
              <a:gd name="T1" fmla="*/ 268928151 h 10844"/>
              <a:gd name="T2" fmla="*/ 135719139 w 10688"/>
              <a:gd name="T3" fmla="*/ 268928151 h 10844"/>
              <a:gd name="T4" fmla="*/ 173810432 w 10688"/>
              <a:gd name="T5" fmla="*/ 409332787 h 10844"/>
              <a:gd name="T6" fmla="*/ 302330342 w 10688"/>
              <a:gd name="T7" fmla="*/ 373650978 h 10844"/>
              <a:gd name="T8" fmla="*/ 345182998 w 10688"/>
              <a:gd name="T9" fmla="*/ 105941304 h 10844"/>
              <a:gd name="T10" fmla="*/ 77401422 w 10688"/>
              <a:gd name="T11" fmla="*/ 61919644 h 10844"/>
              <a:gd name="T12" fmla="*/ 0 w 10688"/>
              <a:gd name="T13" fmla="*/ 186863640 h 10844"/>
              <a:gd name="T14" fmla="*/ 135719139 w 10688"/>
              <a:gd name="T15" fmla="*/ 268928151 h 108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88" h="10844">
                <a:moveTo>
                  <a:pt x="3563" y="7062"/>
                </a:moveTo>
                <a:lnTo>
                  <a:pt x="3563" y="7062"/>
                </a:lnTo>
                <a:cubicBezTo>
                  <a:pt x="4375" y="8187"/>
                  <a:pt x="4688" y="9500"/>
                  <a:pt x="4563" y="10749"/>
                </a:cubicBezTo>
                <a:cubicBezTo>
                  <a:pt x="5718" y="10843"/>
                  <a:pt x="6906" y="10562"/>
                  <a:pt x="7937" y="9812"/>
                </a:cubicBezTo>
                <a:cubicBezTo>
                  <a:pt x="10187" y="8187"/>
                  <a:pt x="10687" y="5032"/>
                  <a:pt x="9062" y="2782"/>
                </a:cubicBezTo>
                <a:cubicBezTo>
                  <a:pt x="7437" y="500"/>
                  <a:pt x="4282" y="0"/>
                  <a:pt x="2032" y="1626"/>
                </a:cubicBezTo>
                <a:cubicBezTo>
                  <a:pt x="907" y="2438"/>
                  <a:pt x="219" y="3657"/>
                  <a:pt x="0" y="4907"/>
                </a:cubicBezTo>
                <a:cubicBezTo>
                  <a:pt x="1375" y="5126"/>
                  <a:pt x="2688" y="5843"/>
                  <a:pt x="3563" y="7062"/>
                </a:cubicBezTo>
              </a:path>
            </a:pathLst>
          </a:custGeom>
          <a:solidFill>
            <a:srgbClr val="8A4FFF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sp>
        <p:nvSpPr>
          <p:cNvPr id="8" name="Freeform 3"/>
          <p:cNvSpPr/>
          <p:nvPr/>
        </p:nvSpPr>
        <p:spPr bwMode="auto">
          <a:xfrm rot="9167068">
            <a:off x="4879735" y="3861145"/>
            <a:ext cx="2087562" cy="2117725"/>
          </a:xfrm>
          <a:custGeom>
            <a:avLst/>
            <a:gdLst>
              <a:gd name="T0" fmla="*/ 135925717 w 10688"/>
              <a:gd name="T1" fmla="*/ 269331891 h 10844"/>
              <a:gd name="T2" fmla="*/ 135925717 w 10688"/>
              <a:gd name="T3" fmla="*/ 269331891 h 10844"/>
              <a:gd name="T4" fmla="*/ 174074897 w 10688"/>
              <a:gd name="T5" fmla="*/ 409947346 h 10844"/>
              <a:gd name="T6" fmla="*/ 302790438 w 10688"/>
              <a:gd name="T7" fmla="*/ 374212006 h 10844"/>
              <a:gd name="T8" fmla="*/ 345708314 w 10688"/>
              <a:gd name="T9" fmla="*/ 106100483 h 10844"/>
              <a:gd name="T10" fmla="*/ 77519294 w 10688"/>
              <a:gd name="T11" fmla="*/ 62012784 h 10844"/>
              <a:gd name="T12" fmla="*/ 0 w 10688"/>
              <a:gd name="T13" fmla="*/ 187144085 h 10844"/>
              <a:gd name="T14" fmla="*/ 135925717 w 10688"/>
              <a:gd name="T15" fmla="*/ 269331891 h 108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88" h="10844">
                <a:moveTo>
                  <a:pt x="3563" y="7062"/>
                </a:moveTo>
                <a:lnTo>
                  <a:pt x="3563" y="7062"/>
                </a:lnTo>
                <a:cubicBezTo>
                  <a:pt x="4375" y="8187"/>
                  <a:pt x="4688" y="9500"/>
                  <a:pt x="4563" y="10749"/>
                </a:cubicBezTo>
                <a:cubicBezTo>
                  <a:pt x="5718" y="10843"/>
                  <a:pt x="6906" y="10562"/>
                  <a:pt x="7937" y="9812"/>
                </a:cubicBezTo>
                <a:cubicBezTo>
                  <a:pt x="10187" y="8187"/>
                  <a:pt x="10687" y="5032"/>
                  <a:pt x="9062" y="2782"/>
                </a:cubicBezTo>
                <a:cubicBezTo>
                  <a:pt x="7437" y="500"/>
                  <a:pt x="4282" y="0"/>
                  <a:pt x="2032" y="1626"/>
                </a:cubicBezTo>
                <a:cubicBezTo>
                  <a:pt x="907" y="2438"/>
                  <a:pt x="219" y="3657"/>
                  <a:pt x="0" y="4907"/>
                </a:cubicBezTo>
                <a:cubicBezTo>
                  <a:pt x="1375" y="5126"/>
                  <a:pt x="2688" y="5843"/>
                  <a:pt x="3563" y="7062"/>
                </a:cubicBezTo>
              </a:path>
            </a:pathLst>
          </a:custGeom>
          <a:solidFill>
            <a:srgbClr val="5497D4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sp>
        <p:nvSpPr>
          <p:cNvPr id="13" name="Freeform 1"/>
          <p:cNvSpPr/>
          <p:nvPr/>
        </p:nvSpPr>
        <p:spPr bwMode="auto">
          <a:xfrm>
            <a:off x="1774726" y="4941168"/>
            <a:ext cx="450589" cy="450589"/>
          </a:xfrm>
          <a:custGeom>
            <a:avLst/>
            <a:gdLst>
              <a:gd name="T0" fmla="*/ 70151326 w 5031"/>
              <a:gd name="T1" fmla="*/ 0 h 5031"/>
              <a:gd name="T2" fmla="*/ 70151326 w 5031"/>
              <a:gd name="T3" fmla="*/ 0 h 5031"/>
              <a:gd name="T4" fmla="*/ 1787765 w 5031"/>
              <a:gd name="T5" fmla="*/ 0 h 5031"/>
              <a:gd name="T6" fmla="*/ 0 w 5031"/>
              <a:gd name="T7" fmla="*/ 1787765 h 5031"/>
              <a:gd name="T8" fmla="*/ 0 w 5031"/>
              <a:gd name="T9" fmla="*/ 70151326 h 5031"/>
              <a:gd name="T10" fmla="*/ 1787765 w 5031"/>
              <a:gd name="T11" fmla="*/ 71938971 h 5031"/>
              <a:gd name="T12" fmla="*/ 70151326 w 5031"/>
              <a:gd name="T13" fmla="*/ 71938971 h 5031"/>
              <a:gd name="T14" fmla="*/ 71938971 w 5031"/>
              <a:gd name="T15" fmla="*/ 70151326 h 5031"/>
              <a:gd name="T16" fmla="*/ 71938971 w 5031"/>
              <a:gd name="T17" fmla="*/ 1787765 h 5031"/>
              <a:gd name="T18" fmla="*/ 70151326 w 5031"/>
              <a:gd name="T19" fmla="*/ 0 h 5031"/>
              <a:gd name="T20" fmla="*/ 52731471 w 5031"/>
              <a:gd name="T21" fmla="*/ 37528473 h 5031"/>
              <a:gd name="T22" fmla="*/ 52731471 w 5031"/>
              <a:gd name="T23" fmla="*/ 37528473 h 5031"/>
              <a:gd name="T24" fmla="*/ 51830473 w 5031"/>
              <a:gd name="T25" fmla="*/ 38429471 h 5031"/>
              <a:gd name="T26" fmla="*/ 50943706 w 5031"/>
              <a:gd name="T27" fmla="*/ 38429471 h 5031"/>
              <a:gd name="T28" fmla="*/ 45580411 w 5031"/>
              <a:gd name="T29" fmla="*/ 33080527 h 5031"/>
              <a:gd name="T30" fmla="*/ 24141822 w 5031"/>
              <a:gd name="T31" fmla="*/ 54519236 h 5031"/>
              <a:gd name="T32" fmla="*/ 23240705 w 5031"/>
              <a:gd name="T33" fmla="*/ 54962559 h 5031"/>
              <a:gd name="T34" fmla="*/ 22354057 w 5031"/>
              <a:gd name="T35" fmla="*/ 54519236 h 5031"/>
              <a:gd name="T36" fmla="*/ 17434086 w 5031"/>
              <a:gd name="T37" fmla="*/ 49599264 h 5031"/>
              <a:gd name="T38" fmla="*/ 16990763 w 5031"/>
              <a:gd name="T39" fmla="*/ 48698266 h 5031"/>
              <a:gd name="T40" fmla="*/ 17434086 w 5031"/>
              <a:gd name="T41" fmla="*/ 47811500 h 5031"/>
              <a:gd name="T42" fmla="*/ 38872795 w 5031"/>
              <a:gd name="T43" fmla="*/ 26372911 h 5031"/>
              <a:gd name="T44" fmla="*/ 33523851 w 5031"/>
              <a:gd name="T45" fmla="*/ 21009616 h 5031"/>
              <a:gd name="T46" fmla="*/ 33523851 w 5031"/>
              <a:gd name="T47" fmla="*/ 20108618 h 5031"/>
              <a:gd name="T48" fmla="*/ 34410618 w 5031"/>
              <a:gd name="T49" fmla="*/ 19221851 h 5031"/>
              <a:gd name="T50" fmla="*/ 53618118 w 5031"/>
              <a:gd name="T51" fmla="*/ 16990763 h 5031"/>
              <a:gd name="T52" fmla="*/ 54519236 w 5031"/>
              <a:gd name="T53" fmla="*/ 17434086 h 5031"/>
              <a:gd name="T54" fmla="*/ 54962559 w 5031"/>
              <a:gd name="T55" fmla="*/ 18320853 h 5031"/>
              <a:gd name="T56" fmla="*/ 52731471 w 5031"/>
              <a:gd name="T57" fmla="*/ 37528473 h 5031"/>
              <a:gd name="T58" fmla="*/ 52731471 w 5031"/>
              <a:gd name="T59" fmla="*/ 37528473 h 5031"/>
              <a:gd name="T60" fmla="*/ 52731471 w 5031"/>
              <a:gd name="T61" fmla="*/ 37528473 h 503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031" h="5031">
                <a:moveTo>
                  <a:pt x="4905" y="0"/>
                </a:moveTo>
                <a:lnTo>
                  <a:pt x="4905" y="0"/>
                </a:lnTo>
                <a:cubicBezTo>
                  <a:pt x="125" y="0"/>
                  <a:pt x="125" y="0"/>
                  <a:pt x="125" y="0"/>
                </a:cubicBezTo>
                <a:cubicBezTo>
                  <a:pt x="62" y="0"/>
                  <a:pt x="0" y="62"/>
                  <a:pt x="0" y="125"/>
                </a:cubicBezTo>
                <a:cubicBezTo>
                  <a:pt x="0" y="4905"/>
                  <a:pt x="0" y="4905"/>
                  <a:pt x="0" y="4905"/>
                </a:cubicBezTo>
                <a:cubicBezTo>
                  <a:pt x="0" y="4968"/>
                  <a:pt x="62" y="5030"/>
                  <a:pt x="125" y="5030"/>
                </a:cubicBezTo>
                <a:cubicBezTo>
                  <a:pt x="4905" y="5030"/>
                  <a:pt x="4905" y="5030"/>
                  <a:pt x="4905" y="5030"/>
                </a:cubicBezTo>
                <a:cubicBezTo>
                  <a:pt x="4968" y="5030"/>
                  <a:pt x="5030" y="4968"/>
                  <a:pt x="5030" y="4905"/>
                </a:cubicBezTo>
                <a:cubicBezTo>
                  <a:pt x="5030" y="125"/>
                  <a:pt x="5030" y="125"/>
                  <a:pt x="5030" y="125"/>
                </a:cubicBezTo>
                <a:cubicBezTo>
                  <a:pt x="5030" y="62"/>
                  <a:pt x="4968" y="0"/>
                  <a:pt x="4905" y="0"/>
                </a:cubicBezTo>
                <a:close/>
                <a:moveTo>
                  <a:pt x="3687" y="2624"/>
                </a:moveTo>
                <a:lnTo>
                  <a:pt x="3687" y="2624"/>
                </a:lnTo>
                <a:cubicBezTo>
                  <a:pt x="3687" y="2655"/>
                  <a:pt x="3655" y="2687"/>
                  <a:pt x="3624" y="2687"/>
                </a:cubicBezTo>
                <a:cubicBezTo>
                  <a:pt x="3593" y="2687"/>
                  <a:pt x="3562" y="2687"/>
                  <a:pt x="3562" y="2687"/>
                </a:cubicBezTo>
                <a:cubicBezTo>
                  <a:pt x="3187" y="2313"/>
                  <a:pt x="3187" y="2313"/>
                  <a:pt x="3187" y="2313"/>
                </a:cubicBezTo>
                <a:cubicBezTo>
                  <a:pt x="1688" y="3812"/>
                  <a:pt x="1688" y="3812"/>
                  <a:pt x="1688" y="3812"/>
                </a:cubicBezTo>
                <a:cubicBezTo>
                  <a:pt x="1656" y="3812"/>
                  <a:pt x="1625" y="3843"/>
                  <a:pt x="1625" y="3843"/>
                </a:cubicBezTo>
                <a:cubicBezTo>
                  <a:pt x="1594" y="3843"/>
                  <a:pt x="1594" y="3812"/>
                  <a:pt x="1563" y="3812"/>
                </a:cubicBezTo>
                <a:cubicBezTo>
                  <a:pt x="1219" y="3468"/>
                  <a:pt x="1219" y="3468"/>
                  <a:pt x="1219" y="3468"/>
                </a:cubicBezTo>
                <a:cubicBezTo>
                  <a:pt x="1219" y="3437"/>
                  <a:pt x="1188" y="3437"/>
                  <a:pt x="1188" y="3405"/>
                </a:cubicBezTo>
                <a:cubicBezTo>
                  <a:pt x="1188" y="3374"/>
                  <a:pt x="1219" y="3374"/>
                  <a:pt x="1219" y="3343"/>
                </a:cubicBezTo>
                <a:cubicBezTo>
                  <a:pt x="2718" y="1844"/>
                  <a:pt x="2718" y="1844"/>
                  <a:pt x="2718" y="1844"/>
                </a:cubicBezTo>
                <a:cubicBezTo>
                  <a:pt x="2344" y="1469"/>
                  <a:pt x="2344" y="1469"/>
                  <a:pt x="2344" y="1469"/>
                </a:cubicBezTo>
                <a:cubicBezTo>
                  <a:pt x="2344" y="1469"/>
                  <a:pt x="2313" y="1438"/>
                  <a:pt x="2344" y="1406"/>
                </a:cubicBezTo>
                <a:cubicBezTo>
                  <a:pt x="2344" y="1375"/>
                  <a:pt x="2375" y="1344"/>
                  <a:pt x="2406" y="1344"/>
                </a:cubicBezTo>
                <a:cubicBezTo>
                  <a:pt x="3749" y="1188"/>
                  <a:pt x="3749" y="1188"/>
                  <a:pt x="3749" y="1188"/>
                </a:cubicBezTo>
                <a:cubicBezTo>
                  <a:pt x="3780" y="1188"/>
                  <a:pt x="3780" y="1188"/>
                  <a:pt x="3812" y="1219"/>
                </a:cubicBezTo>
                <a:cubicBezTo>
                  <a:pt x="3812" y="1250"/>
                  <a:pt x="3843" y="1250"/>
                  <a:pt x="3843" y="1281"/>
                </a:cubicBezTo>
                <a:lnTo>
                  <a:pt x="3687" y="2624"/>
                </a:lnTo>
                <a:close/>
                <a:moveTo>
                  <a:pt x="3687" y="2624"/>
                </a:moveTo>
                <a:lnTo>
                  <a:pt x="3687" y="2624"/>
                </a:lnTo>
                <a:close/>
              </a:path>
            </a:pathLst>
          </a:custGeom>
          <a:solidFill>
            <a:srgbClr val="5497D4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903518" y="2276872"/>
            <a:ext cx="498866" cy="545392"/>
            <a:chOff x="3897313" y="6262688"/>
            <a:chExt cx="306387" cy="334962"/>
          </a:xfrm>
          <a:solidFill>
            <a:srgbClr val="8A4FFF"/>
          </a:solidFill>
        </p:grpSpPr>
        <p:sp>
          <p:nvSpPr>
            <p:cNvPr id="27" name="Freeform 665"/>
            <p:cNvSpPr/>
            <p:nvPr/>
          </p:nvSpPr>
          <p:spPr bwMode="auto">
            <a:xfrm>
              <a:off x="3897313" y="6262688"/>
              <a:ext cx="306387" cy="236537"/>
            </a:xfrm>
            <a:custGeom>
              <a:avLst/>
              <a:gdLst>
                <a:gd name="T0" fmla="*/ 284163 w 193"/>
                <a:gd name="T1" fmla="*/ 85725 h 149"/>
                <a:gd name="T2" fmla="*/ 306388 w 193"/>
                <a:gd name="T3" fmla="*/ 0 h 149"/>
                <a:gd name="T4" fmla="*/ 219075 w 193"/>
                <a:gd name="T5" fmla="*/ 20638 h 149"/>
                <a:gd name="T6" fmla="*/ 241300 w 193"/>
                <a:gd name="T7" fmla="*/ 42863 h 149"/>
                <a:gd name="T8" fmla="*/ 157163 w 193"/>
                <a:gd name="T9" fmla="*/ 125413 h 149"/>
                <a:gd name="T10" fmla="*/ 122238 w 193"/>
                <a:gd name="T11" fmla="*/ 90488 h 149"/>
                <a:gd name="T12" fmla="*/ 0 w 193"/>
                <a:gd name="T13" fmla="*/ 212725 h 149"/>
                <a:gd name="T14" fmla="*/ 23813 w 193"/>
                <a:gd name="T15" fmla="*/ 236538 h 149"/>
                <a:gd name="T16" fmla="*/ 23813 w 193"/>
                <a:gd name="T17" fmla="*/ 236538 h 149"/>
                <a:gd name="T18" fmla="*/ 122238 w 193"/>
                <a:gd name="T19" fmla="*/ 138113 h 149"/>
                <a:gd name="T20" fmla="*/ 157163 w 193"/>
                <a:gd name="T21" fmla="*/ 171450 h 149"/>
                <a:gd name="T22" fmla="*/ 265113 w 193"/>
                <a:gd name="T23" fmla="*/ 65088 h 149"/>
                <a:gd name="T24" fmla="*/ 284163 w 193"/>
                <a:gd name="T25" fmla="*/ 85725 h 1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3"/>
                <a:gd name="T40" fmla="*/ 0 h 149"/>
                <a:gd name="T41" fmla="*/ 193 w 193"/>
                <a:gd name="T42" fmla="*/ 149 h 1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3" h="149">
                  <a:moveTo>
                    <a:pt x="179" y="54"/>
                  </a:moveTo>
                  <a:lnTo>
                    <a:pt x="193" y="0"/>
                  </a:lnTo>
                  <a:lnTo>
                    <a:pt x="138" y="13"/>
                  </a:lnTo>
                  <a:lnTo>
                    <a:pt x="152" y="27"/>
                  </a:lnTo>
                  <a:lnTo>
                    <a:pt x="99" y="79"/>
                  </a:lnTo>
                  <a:lnTo>
                    <a:pt x="77" y="57"/>
                  </a:lnTo>
                  <a:lnTo>
                    <a:pt x="0" y="134"/>
                  </a:lnTo>
                  <a:lnTo>
                    <a:pt x="15" y="149"/>
                  </a:lnTo>
                  <a:lnTo>
                    <a:pt x="77" y="87"/>
                  </a:lnTo>
                  <a:lnTo>
                    <a:pt x="99" y="108"/>
                  </a:lnTo>
                  <a:lnTo>
                    <a:pt x="167" y="41"/>
                  </a:lnTo>
                  <a:lnTo>
                    <a:pt x="179" y="54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200">
                <a:solidFill>
                  <a:srgbClr val="5497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Rectangle 666"/>
            <p:cNvSpPr>
              <a:spLocks noChangeArrowheads="1"/>
            </p:cNvSpPr>
            <p:nvPr/>
          </p:nvSpPr>
          <p:spPr bwMode="auto">
            <a:xfrm>
              <a:off x="3924300" y="6516688"/>
              <a:ext cx="44450" cy="80962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200">
                <a:solidFill>
                  <a:srgbClr val="5497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Rectangle 667"/>
            <p:cNvSpPr>
              <a:spLocks noChangeArrowheads="1"/>
            </p:cNvSpPr>
            <p:nvPr/>
          </p:nvSpPr>
          <p:spPr bwMode="auto">
            <a:xfrm>
              <a:off x="3997325" y="6477000"/>
              <a:ext cx="44450" cy="12065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200">
                <a:solidFill>
                  <a:srgbClr val="5497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Rectangle 668"/>
            <p:cNvSpPr>
              <a:spLocks noChangeArrowheads="1"/>
            </p:cNvSpPr>
            <p:nvPr/>
          </p:nvSpPr>
          <p:spPr bwMode="auto">
            <a:xfrm>
              <a:off x="4071938" y="6437313"/>
              <a:ext cx="44450" cy="16033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200">
                <a:solidFill>
                  <a:srgbClr val="5497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Rectangle 669"/>
            <p:cNvSpPr>
              <a:spLocks noChangeArrowheads="1"/>
            </p:cNvSpPr>
            <p:nvPr/>
          </p:nvSpPr>
          <p:spPr bwMode="auto">
            <a:xfrm>
              <a:off x="4144963" y="6397625"/>
              <a:ext cx="44450" cy="2000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200">
                <a:solidFill>
                  <a:srgbClr val="5497D4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2" name="Freeform 655"/>
          <p:cNvSpPr>
            <a:spLocks noEditPoints="1"/>
          </p:cNvSpPr>
          <p:nvPr/>
        </p:nvSpPr>
        <p:spPr bwMode="auto">
          <a:xfrm>
            <a:off x="8759502" y="4509120"/>
            <a:ext cx="457843" cy="504056"/>
          </a:xfrm>
          <a:custGeom>
            <a:avLst/>
            <a:gdLst>
              <a:gd name="T0" fmla="*/ 309563 w 267"/>
              <a:gd name="T1" fmla="*/ 81029 h 288"/>
              <a:gd name="T2" fmla="*/ 166955 w 267"/>
              <a:gd name="T3" fmla="*/ 0 h 288"/>
              <a:gd name="T4" fmla="*/ 0 w 267"/>
              <a:gd name="T5" fmla="*/ 166688 h 288"/>
              <a:gd name="T6" fmla="*/ 166955 w 267"/>
              <a:gd name="T7" fmla="*/ 333375 h 288"/>
              <a:gd name="T8" fmla="*/ 308404 w 267"/>
              <a:gd name="T9" fmla="*/ 253504 h 288"/>
              <a:gd name="T10" fmla="*/ 164636 w 267"/>
              <a:gd name="T11" fmla="*/ 167845 h 288"/>
              <a:gd name="T12" fmla="*/ 309563 w 267"/>
              <a:gd name="T13" fmla="*/ 81029 h 288"/>
              <a:gd name="T14" fmla="*/ 195941 w 267"/>
              <a:gd name="T15" fmla="*/ 45145 h 288"/>
              <a:gd name="T16" fmla="*/ 222607 w 267"/>
              <a:gd name="T17" fmla="*/ 71768 h 288"/>
              <a:gd name="T18" fmla="*/ 195941 w 267"/>
              <a:gd name="T19" fmla="*/ 98392 h 288"/>
              <a:gd name="T20" fmla="*/ 169274 w 267"/>
              <a:gd name="T21" fmla="*/ 71768 h 288"/>
              <a:gd name="T22" fmla="*/ 195941 w 267"/>
              <a:gd name="T23" fmla="*/ 45145 h 2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67"/>
              <a:gd name="T37" fmla="*/ 0 h 288"/>
              <a:gd name="T38" fmla="*/ 267 w 267"/>
              <a:gd name="T39" fmla="*/ 288 h 2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67" h="288">
                <a:moveTo>
                  <a:pt x="267" y="70"/>
                </a:moveTo>
                <a:cubicBezTo>
                  <a:pt x="242" y="28"/>
                  <a:pt x="196" y="0"/>
                  <a:pt x="144" y="0"/>
                </a:cubicBezTo>
                <a:cubicBezTo>
                  <a:pt x="64" y="0"/>
                  <a:pt x="0" y="64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195" y="288"/>
                  <a:pt x="241" y="261"/>
                  <a:pt x="266" y="219"/>
                </a:cubicBezTo>
                <a:cubicBezTo>
                  <a:pt x="142" y="145"/>
                  <a:pt x="142" y="145"/>
                  <a:pt x="142" y="145"/>
                </a:cubicBezTo>
                <a:lnTo>
                  <a:pt x="267" y="70"/>
                </a:lnTo>
                <a:close/>
                <a:moveTo>
                  <a:pt x="169" y="39"/>
                </a:moveTo>
                <a:cubicBezTo>
                  <a:pt x="182" y="39"/>
                  <a:pt x="192" y="49"/>
                  <a:pt x="192" y="62"/>
                </a:cubicBezTo>
                <a:cubicBezTo>
                  <a:pt x="192" y="74"/>
                  <a:pt x="182" y="85"/>
                  <a:pt x="169" y="85"/>
                </a:cubicBezTo>
                <a:cubicBezTo>
                  <a:pt x="156" y="85"/>
                  <a:pt x="146" y="74"/>
                  <a:pt x="146" y="62"/>
                </a:cubicBezTo>
                <a:cubicBezTo>
                  <a:pt x="146" y="49"/>
                  <a:pt x="156" y="39"/>
                  <a:pt x="169" y="39"/>
                </a:cubicBezTo>
                <a:close/>
              </a:path>
            </a:pathLst>
          </a:custGeom>
          <a:solidFill>
            <a:srgbClr val="FF9966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 sz="2200">
              <a:solidFill>
                <a:srgbClr val="5497D4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文本框 22"/>
          <p:cNvSpPr txBox="1"/>
          <p:nvPr/>
        </p:nvSpPr>
        <p:spPr>
          <a:xfrm>
            <a:off x="1990750" y="2924944"/>
            <a:ext cx="153484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FF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岗位津贴</a:t>
            </a:r>
            <a:endParaRPr lang="zh-CN" altLang="en-US" sz="2400" b="1" dirty="0">
              <a:solidFill>
                <a:srgbClr val="FF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22"/>
          <p:cNvSpPr txBox="1"/>
          <p:nvPr/>
        </p:nvSpPr>
        <p:spPr>
          <a:xfrm>
            <a:off x="2278782" y="5013176"/>
            <a:ext cx="154546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绩效工资</a:t>
            </a:r>
            <a:endParaRPr lang="zh-CN" altLang="en-US" sz="2400" b="1" dirty="0">
              <a:solidFill>
                <a:srgbClr val="5497D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22"/>
          <p:cNvSpPr txBox="1"/>
          <p:nvPr/>
        </p:nvSpPr>
        <p:spPr>
          <a:xfrm>
            <a:off x="9695606" y="2348880"/>
            <a:ext cx="1474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8A4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业绩提成</a:t>
            </a:r>
            <a:endParaRPr lang="zh-CN" altLang="en-US" sz="2400" b="1" dirty="0">
              <a:solidFill>
                <a:srgbClr val="8A4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22"/>
          <p:cNvSpPr txBox="1"/>
          <p:nvPr/>
        </p:nvSpPr>
        <p:spPr>
          <a:xfrm>
            <a:off x="9479582" y="4509120"/>
            <a:ext cx="1466878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FF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生活津贴</a:t>
            </a:r>
            <a:endParaRPr lang="zh-CN" altLang="en-US" sz="2400" b="1" dirty="0">
              <a:solidFill>
                <a:srgbClr val="FF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422798" y="30142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薪酬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组成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Freeform 3"/>
          <p:cNvSpPr/>
          <p:nvPr/>
        </p:nvSpPr>
        <p:spPr bwMode="auto">
          <a:xfrm rot="17964051">
            <a:off x="5193198" y="1207954"/>
            <a:ext cx="2085975" cy="2119313"/>
          </a:xfrm>
          <a:custGeom>
            <a:avLst/>
            <a:gdLst>
              <a:gd name="T0" fmla="*/ 135719139 w 10688"/>
              <a:gd name="T1" fmla="*/ 269331891 h 10844"/>
              <a:gd name="T2" fmla="*/ 135719139 w 10688"/>
              <a:gd name="T3" fmla="*/ 269331891 h 10844"/>
              <a:gd name="T4" fmla="*/ 173810432 w 10688"/>
              <a:gd name="T5" fmla="*/ 409947346 h 10844"/>
              <a:gd name="T6" fmla="*/ 302330342 w 10688"/>
              <a:gd name="T7" fmla="*/ 374212006 h 10844"/>
              <a:gd name="T8" fmla="*/ 345182998 w 10688"/>
              <a:gd name="T9" fmla="*/ 106100483 h 10844"/>
              <a:gd name="T10" fmla="*/ 77401422 w 10688"/>
              <a:gd name="T11" fmla="*/ 62012784 h 10844"/>
              <a:gd name="T12" fmla="*/ 0 w 10688"/>
              <a:gd name="T13" fmla="*/ 187144085 h 10844"/>
              <a:gd name="T14" fmla="*/ 135719139 w 10688"/>
              <a:gd name="T15" fmla="*/ 269331891 h 108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88" h="10844">
                <a:moveTo>
                  <a:pt x="3563" y="7062"/>
                </a:moveTo>
                <a:lnTo>
                  <a:pt x="3563" y="7062"/>
                </a:lnTo>
                <a:cubicBezTo>
                  <a:pt x="4375" y="8187"/>
                  <a:pt x="4688" y="9500"/>
                  <a:pt x="4563" y="10749"/>
                </a:cubicBezTo>
                <a:cubicBezTo>
                  <a:pt x="5718" y="10843"/>
                  <a:pt x="6906" y="10562"/>
                  <a:pt x="7937" y="9812"/>
                </a:cubicBezTo>
                <a:cubicBezTo>
                  <a:pt x="10187" y="8187"/>
                  <a:pt x="10687" y="5032"/>
                  <a:pt x="9062" y="2782"/>
                </a:cubicBezTo>
                <a:cubicBezTo>
                  <a:pt x="7437" y="500"/>
                  <a:pt x="4282" y="0"/>
                  <a:pt x="2032" y="1626"/>
                </a:cubicBezTo>
                <a:cubicBezTo>
                  <a:pt x="907" y="2438"/>
                  <a:pt x="219" y="3657"/>
                  <a:pt x="0" y="4907"/>
                </a:cubicBezTo>
                <a:cubicBezTo>
                  <a:pt x="1375" y="5126"/>
                  <a:pt x="2688" y="5843"/>
                  <a:pt x="3563" y="7062"/>
                </a:cubicBezTo>
              </a:path>
            </a:pathLst>
          </a:custGeom>
          <a:solidFill>
            <a:srgbClr val="E23CFE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sp>
        <p:nvSpPr>
          <p:cNvPr id="48" name="文本框 22"/>
          <p:cNvSpPr txBox="1"/>
          <p:nvPr/>
        </p:nvSpPr>
        <p:spPr>
          <a:xfrm>
            <a:off x="5735166" y="3284984"/>
            <a:ext cx="1534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FF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薪资</a:t>
            </a:r>
            <a:endParaRPr lang="zh-CN" altLang="en-US" sz="2400" b="1" dirty="0">
              <a:solidFill>
                <a:srgbClr val="FF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22"/>
          <p:cNvSpPr txBox="1"/>
          <p:nvPr/>
        </p:nvSpPr>
        <p:spPr>
          <a:xfrm>
            <a:off x="3358902" y="1268760"/>
            <a:ext cx="153484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E23C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基本薪资</a:t>
            </a:r>
            <a:endParaRPr lang="zh-CN" altLang="en-US" sz="2400" b="1" dirty="0">
              <a:solidFill>
                <a:srgbClr val="E23CF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虚尾箭头 23"/>
          <p:cNvSpPr/>
          <p:nvPr/>
        </p:nvSpPr>
        <p:spPr>
          <a:xfrm>
            <a:off x="1486694" y="3068960"/>
            <a:ext cx="504056" cy="484632"/>
          </a:xfrm>
          <a:prstGeom prst="stripedRightArrow">
            <a:avLst/>
          </a:prstGeom>
          <a:solidFill>
            <a:srgbClr val="FEA1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14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14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14"/>
                            </p:stCondLst>
                            <p:childTnLst>
                              <p:par>
                                <p:cTn id="3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14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14"/>
                            </p:stCondLst>
                            <p:childTnLst>
                              <p:par>
                                <p:cTn id="4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14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14"/>
                            </p:stCondLst>
                            <p:childTnLst>
                              <p:par>
                                <p:cTn id="5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14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14"/>
                            </p:stCondLst>
                            <p:childTnLst>
                              <p:par>
                                <p:cTn id="6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14"/>
                            </p:stCondLst>
                            <p:childTnLst>
                              <p:par>
                                <p:cTn id="7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14"/>
                            </p:stCondLst>
                            <p:childTnLst>
                              <p:par>
                                <p:cTn id="7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14"/>
                            </p:stCondLst>
                            <p:childTnLst>
                              <p:par>
                                <p:cTn id="8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14"/>
                            </p:stCondLst>
                            <p:childTnLst>
                              <p:par>
                                <p:cTn id="9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14"/>
                            </p:stCondLst>
                            <p:childTnLst>
                              <p:par>
                                <p:cTn id="9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13" grpId="0" animBg="1"/>
      <p:bldP spid="32" grpId="0" animBg="1"/>
      <p:bldP spid="33" grpId="0"/>
      <p:bldP spid="34" grpId="0"/>
      <p:bldP spid="35" grpId="0"/>
      <p:bldP spid="36" grpId="0"/>
      <p:bldP spid="45" grpId="0"/>
      <p:bldP spid="47" grpId="0" animBg="1"/>
      <p:bldP spid="48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2638822" y="-2738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员工福利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138725" y="3747085"/>
            <a:ext cx="1447800" cy="1306512"/>
            <a:chOff x="1071617" y="3747085"/>
            <a:chExt cx="1447800" cy="1306512"/>
          </a:xfrm>
        </p:grpSpPr>
        <p:sp>
          <p:nvSpPr>
            <p:cNvPr id="23" name="Freeform 5"/>
            <p:cNvSpPr/>
            <p:nvPr/>
          </p:nvSpPr>
          <p:spPr bwMode="auto">
            <a:xfrm>
              <a:off x="1071617" y="3747085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32" name="文本框 22"/>
            <p:cNvSpPr txBox="1"/>
            <p:nvPr/>
          </p:nvSpPr>
          <p:spPr>
            <a:xfrm>
              <a:off x="1147682" y="3984744"/>
              <a:ext cx="12961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高低温</a:t>
              </a:r>
              <a:endPara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补贴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054646" y="2152893"/>
            <a:ext cx="1512168" cy="1306512"/>
            <a:chOff x="1054646" y="2152893"/>
            <a:chExt cx="1512168" cy="1306512"/>
          </a:xfrm>
        </p:grpSpPr>
        <p:sp>
          <p:nvSpPr>
            <p:cNvPr id="26" name="Freeform 5"/>
            <p:cNvSpPr/>
            <p:nvPr/>
          </p:nvSpPr>
          <p:spPr bwMode="auto">
            <a:xfrm>
              <a:off x="1054646" y="2152893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EA14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文本框 22"/>
            <p:cNvSpPr txBox="1"/>
            <p:nvPr/>
          </p:nvSpPr>
          <p:spPr>
            <a:xfrm>
              <a:off x="1381389" y="2375723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生日</a:t>
              </a:r>
              <a:endPara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福利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434039" y="2803922"/>
            <a:ext cx="1519366" cy="1306512"/>
            <a:chOff x="2434039" y="2803922"/>
            <a:chExt cx="1519366" cy="1306512"/>
          </a:xfrm>
        </p:grpSpPr>
        <p:sp>
          <p:nvSpPr>
            <p:cNvPr id="24" name="Freeform 5"/>
            <p:cNvSpPr/>
            <p:nvPr/>
          </p:nvSpPr>
          <p:spPr bwMode="auto">
            <a:xfrm>
              <a:off x="2434039" y="2803922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文本框 22"/>
            <p:cNvSpPr txBox="1"/>
            <p:nvPr/>
          </p:nvSpPr>
          <p:spPr>
            <a:xfrm>
              <a:off x="2767980" y="3016002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出差</a:t>
              </a:r>
              <a:endPara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补贴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446462" y="1268760"/>
            <a:ext cx="1488504" cy="1306512"/>
            <a:chOff x="2446462" y="1268760"/>
            <a:chExt cx="1488504" cy="1306512"/>
          </a:xfrm>
        </p:grpSpPr>
        <p:sp>
          <p:nvSpPr>
            <p:cNvPr id="27" name="Freeform 5"/>
            <p:cNvSpPr/>
            <p:nvPr/>
          </p:nvSpPr>
          <p:spPr bwMode="auto">
            <a:xfrm>
              <a:off x="2446462" y="1268760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8A4FFF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文本框 22"/>
            <p:cNvSpPr txBox="1"/>
            <p:nvPr/>
          </p:nvSpPr>
          <p:spPr>
            <a:xfrm>
              <a:off x="2749541" y="1506517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电话</a:t>
              </a:r>
              <a:endPara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补贴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927282" y="2081803"/>
            <a:ext cx="1480864" cy="1306512"/>
            <a:chOff x="3894262" y="2137966"/>
            <a:chExt cx="1480864" cy="1306512"/>
          </a:xfrm>
        </p:grpSpPr>
        <p:sp>
          <p:nvSpPr>
            <p:cNvPr id="28" name="Freeform 5"/>
            <p:cNvSpPr/>
            <p:nvPr/>
          </p:nvSpPr>
          <p:spPr bwMode="auto">
            <a:xfrm>
              <a:off x="3894262" y="2137966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5497D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文本框 22"/>
            <p:cNvSpPr txBox="1"/>
            <p:nvPr/>
          </p:nvSpPr>
          <p:spPr>
            <a:xfrm>
              <a:off x="4189701" y="2375722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员工</a:t>
              </a:r>
              <a:endPara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宿舍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031310" y="1844824"/>
            <a:ext cx="1497356" cy="1306512"/>
            <a:chOff x="7046122" y="1823261"/>
            <a:chExt cx="1497356" cy="1306512"/>
          </a:xfrm>
        </p:grpSpPr>
        <p:sp>
          <p:nvSpPr>
            <p:cNvPr id="29" name="Freeform 5"/>
            <p:cNvSpPr/>
            <p:nvPr/>
          </p:nvSpPr>
          <p:spPr bwMode="auto">
            <a:xfrm>
              <a:off x="7046122" y="1823261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8A4FFF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文本框 22"/>
            <p:cNvSpPr txBox="1"/>
            <p:nvPr/>
          </p:nvSpPr>
          <p:spPr>
            <a:xfrm>
              <a:off x="7358053" y="2093947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节日</a:t>
              </a:r>
              <a:endPara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礼金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615486" y="2564904"/>
            <a:ext cx="1488186" cy="1306512"/>
            <a:chOff x="8419950" y="2590073"/>
            <a:chExt cx="1488186" cy="1306512"/>
          </a:xfrm>
        </p:grpSpPr>
        <p:sp>
          <p:nvSpPr>
            <p:cNvPr id="30" name="Freeform 5"/>
            <p:cNvSpPr/>
            <p:nvPr/>
          </p:nvSpPr>
          <p:spPr bwMode="auto">
            <a:xfrm>
              <a:off x="8419950" y="2590073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EA14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文本框 22"/>
            <p:cNvSpPr txBox="1"/>
            <p:nvPr/>
          </p:nvSpPr>
          <p:spPr>
            <a:xfrm>
              <a:off x="8722711" y="2827830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公费</a:t>
              </a:r>
              <a:endPara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旅游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751390" y="4077072"/>
            <a:ext cx="1447800" cy="1306512"/>
            <a:chOff x="8493922" y="4041888"/>
            <a:chExt cx="1447800" cy="1306512"/>
          </a:xfrm>
          <a:solidFill>
            <a:srgbClr val="CC66FF"/>
          </a:solidFill>
        </p:grpSpPr>
        <p:sp>
          <p:nvSpPr>
            <p:cNvPr id="31" name="Freeform 5"/>
            <p:cNvSpPr/>
            <p:nvPr/>
          </p:nvSpPr>
          <p:spPr bwMode="auto">
            <a:xfrm>
              <a:off x="8493922" y="4041888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文本框 22"/>
            <p:cNvSpPr txBox="1"/>
            <p:nvPr/>
          </p:nvSpPr>
          <p:spPr>
            <a:xfrm>
              <a:off x="8637938" y="4437112"/>
              <a:ext cx="118542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全勤奖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695606" y="3645024"/>
            <a:ext cx="1540596" cy="1306512"/>
            <a:chOff x="9811194" y="3231112"/>
            <a:chExt cx="1540596" cy="1306512"/>
          </a:xfrm>
        </p:grpSpPr>
        <p:sp>
          <p:nvSpPr>
            <p:cNvPr id="40" name="Freeform 5"/>
            <p:cNvSpPr/>
            <p:nvPr/>
          </p:nvSpPr>
          <p:spPr bwMode="auto">
            <a:xfrm>
              <a:off x="9811194" y="3231112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文本框 22"/>
            <p:cNvSpPr txBox="1"/>
            <p:nvPr/>
          </p:nvSpPr>
          <p:spPr>
            <a:xfrm>
              <a:off x="10166365" y="3445549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培训</a:t>
              </a:r>
              <a:endPara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直角三角形 41"/>
          <p:cNvSpPr/>
          <p:nvPr/>
        </p:nvSpPr>
        <p:spPr>
          <a:xfrm>
            <a:off x="0" y="5489848"/>
            <a:ext cx="6239222" cy="1368152"/>
          </a:xfrm>
          <a:prstGeom prst="rtTriangle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直角三角形 42"/>
          <p:cNvSpPr/>
          <p:nvPr/>
        </p:nvSpPr>
        <p:spPr>
          <a:xfrm flipH="1">
            <a:off x="5794599" y="5526757"/>
            <a:ext cx="6383238" cy="1368152"/>
          </a:xfrm>
          <a:prstGeom prst="rtTriangle">
            <a:avLst/>
          </a:prstGeom>
          <a:solidFill>
            <a:srgbClr val="8A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84" y="3016002"/>
            <a:ext cx="2897987" cy="3459751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10050571" y="1772568"/>
            <a:ext cx="1584176" cy="1378520"/>
            <a:chOff x="7046122" y="1823261"/>
            <a:chExt cx="1447800" cy="1306512"/>
          </a:xfrm>
          <a:solidFill>
            <a:srgbClr val="FF0000"/>
          </a:solidFill>
        </p:grpSpPr>
        <p:sp>
          <p:nvSpPr>
            <p:cNvPr id="54" name="Freeform 5"/>
            <p:cNvSpPr/>
            <p:nvPr/>
          </p:nvSpPr>
          <p:spPr bwMode="auto">
            <a:xfrm>
              <a:off x="7046122" y="1823261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文本框 22"/>
            <p:cNvSpPr txBox="1"/>
            <p:nvPr/>
          </p:nvSpPr>
          <p:spPr>
            <a:xfrm>
              <a:off x="7243549" y="2096247"/>
              <a:ext cx="1040547" cy="787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优秀</a:t>
              </a:r>
              <a:endPara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员工奖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782838" y="4221088"/>
            <a:ext cx="1447800" cy="1306512"/>
            <a:chOff x="1071617" y="3747085"/>
            <a:chExt cx="1447800" cy="1306512"/>
          </a:xfrm>
        </p:grpSpPr>
        <p:sp>
          <p:nvSpPr>
            <p:cNvPr id="58" name="Freeform 5"/>
            <p:cNvSpPr/>
            <p:nvPr/>
          </p:nvSpPr>
          <p:spPr bwMode="auto">
            <a:xfrm>
              <a:off x="1071617" y="3747085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59" name="文本框 22"/>
            <p:cNvSpPr txBox="1"/>
            <p:nvPr/>
          </p:nvSpPr>
          <p:spPr>
            <a:xfrm>
              <a:off x="1147688" y="3998287"/>
              <a:ext cx="1296144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餐费    补贴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320212" y="922928"/>
            <a:ext cx="1480864" cy="1306512"/>
            <a:chOff x="3894262" y="2137966"/>
            <a:chExt cx="1480864" cy="1306512"/>
          </a:xfrm>
        </p:grpSpPr>
        <p:sp>
          <p:nvSpPr>
            <p:cNvPr id="3" name="Freeform 5"/>
            <p:cNvSpPr/>
            <p:nvPr/>
          </p:nvSpPr>
          <p:spPr bwMode="auto">
            <a:xfrm>
              <a:off x="3894262" y="2137966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5497D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文本框 22"/>
            <p:cNvSpPr txBox="1"/>
            <p:nvPr/>
          </p:nvSpPr>
          <p:spPr>
            <a:xfrm>
              <a:off x="4189701" y="2375722"/>
              <a:ext cx="118542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新人引进奖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2638822" y="-2738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发展前景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直角三角形 41"/>
          <p:cNvSpPr/>
          <p:nvPr/>
        </p:nvSpPr>
        <p:spPr>
          <a:xfrm>
            <a:off x="0" y="5489848"/>
            <a:ext cx="6239222" cy="1368152"/>
          </a:xfrm>
          <a:prstGeom prst="rtTriangle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直角三角形 42"/>
          <p:cNvSpPr/>
          <p:nvPr/>
        </p:nvSpPr>
        <p:spPr>
          <a:xfrm flipH="1">
            <a:off x="5813649" y="5517232"/>
            <a:ext cx="6383238" cy="1368152"/>
          </a:xfrm>
          <a:prstGeom prst="rtTriangle">
            <a:avLst/>
          </a:prstGeom>
          <a:solidFill>
            <a:srgbClr val="8A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1" y="3068960"/>
            <a:ext cx="2808312" cy="244827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22598" y="1556792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在公司真正能实现</a:t>
            </a:r>
            <a:r>
              <a:rPr lang="en-US" altLang="zh-CN" sz="3200" dirty="0" smtClean="0"/>
              <a:t>3</a:t>
            </a:r>
            <a:r>
              <a:rPr lang="zh-CN" altLang="en-US" sz="3200" dirty="0" smtClean="0"/>
              <a:t>年买车</a:t>
            </a:r>
            <a:r>
              <a:rPr lang="en-US" altLang="zh-CN" sz="3200" dirty="0" smtClean="0"/>
              <a:t>5</a:t>
            </a:r>
            <a:r>
              <a:rPr lang="zh-CN" altLang="en-US" sz="3200" dirty="0" smtClean="0"/>
              <a:t>年买房</a:t>
            </a:r>
            <a:endParaRPr lang="zh-CN" altLang="en-US" sz="3200" dirty="0"/>
          </a:p>
        </p:txBody>
      </p:sp>
      <p:pic>
        <p:nvPicPr>
          <p:cNvPr id="45" name="图片 44" descr="微信图片_20190409184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1030" y="908720"/>
            <a:ext cx="2664296" cy="2249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" name="图片 45" descr="微信图片_2019040918424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588" y="3573016"/>
            <a:ext cx="3409690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" name="图片 46" descr="微信图片_2019040918424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3398" y="908720"/>
            <a:ext cx="2520280" cy="2197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8" name="图片 47" descr="微信图片_201904091153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5326" y="3573016"/>
            <a:ext cx="3024336" cy="2391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4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7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decel="100000"/>
                                        <p:tgtEl>
                                          <p:spTgt spid="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38822" y="44624"/>
            <a:ext cx="2339102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人才发展通道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右箭头 16"/>
          <p:cNvSpPr>
            <a:spLocks noChangeArrowheads="1"/>
          </p:cNvSpPr>
          <p:nvPr/>
        </p:nvSpPr>
        <p:spPr bwMode="auto">
          <a:xfrm>
            <a:off x="6496458" y="1802433"/>
            <a:ext cx="2983124" cy="1176338"/>
          </a:xfrm>
          <a:prstGeom prst="rightArrow">
            <a:avLst>
              <a:gd name="adj1" fmla="val 67750"/>
              <a:gd name="adj2" fmla="val 40104"/>
            </a:avLst>
          </a:prstGeom>
          <a:solidFill>
            <a:srgbClr val="FEA144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endParaRPr lang="zh-CN" altLang="en-US" sz="2400" b="1">
              <a:solidFill>
                <a:srgbClr val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矩形 4"/>
          <p:cNvSpPr/>
          <p:nvPr/>
        </p:nvSpPr>
        <p:spPr bwMode="auto">
          <a:xfrm>
            <a:off x="6477589" y="1988171"/>
            <a:ext cx="1164192" cy="1174750"/>
          </a:xfrm>
          <a:custGeom>
            <a:avLst/>
            <a:gdLst>
              <a:gd name="T0" fmla="*/ 8495 w 854172"/>
              <a:gd name="T1" fmla="*/ 0 h 1025443"/>
              <a:gd name="T2" fmla="*/ 979487 w 854172"/>
              <a:gd name="T3" fmla="*/ 432317 h 1025443"/>
              <a:gd name="T4" fmla="*/ 979487 w 854172"/>
              <a:gd name="T5" fmla="*/ 1174750 h 1025443"/>
              <a:gd name="T6" fmla="*/ 239 w 854172"/>
              <a:gd name="T7" fmla="*/ 808949 h 1025443"/>
              <a:gd name="T8" fmla="*/ 8495 w 854172"/>
              <a:gd name="T9" fmla="*/ 0 h 10254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54172" h="1025443">
                <a:moveTo>
                  <a:pt x="7408" y="0"/>
                </a:moveTo>
                <a:lnTo>
                  <a:pt x="854172" y="377371"/>
                </a:lnTo>
                <a:lnTo>
                  <a:pt x="854172" y="1025443"/>
                </a:lnTo>
                <a:lnTo>
                  <a:pt x="208" y="706134"/>
                </a:lnTo>
                <a:cubicBezTo>
                  <a:pt x="-1621" y="470756"/>
                  <a:pt x="9237" y="235378"/>
                  <a:pt x="7408" y="0"/>
                </a:cubicBezTo>
                <a:close/>
              </a:path>
            </a:pathLst>
          </a:custGeom>
          <a:solidFill>
            <a:srgbClr val="D9D9D9"/>
          </a:solidFill>
          <a:ln w="3175" cap="flat" cmpd="sng">
            <a:solidFill>
              <a:srgbClr val="EAEAEA"/>
            </a:solidFill>
            <a:round/>
          </a:ln>
        </p:spPr>
        <p:txBody>
          <a:bodyPr anchor="ctr"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矩形 27"/>
          <p:cNvSpPr>
            <a:spLocks noChangeArrowheads="1"/>
          </p:cNvSpPr>
          <p:nvPr/>
        </p:nvSpPr>
        <p:spPr bwMode="auto">
          <a:xfrm>
            <a:off x="5190751" y="2432671"/>
            <a:ext cx="2451030" cy="741362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endParaRPr lang="zh-CN" altLang="en-US" sz="2400" b="1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" name="矩形 4"/>
          <p:cNvSpPr/>
          <p:nvPr/>
        </p:nvSpPr>
        <p:spPr bwMode="auto">
          <a:xfrm>
            <a:off x="5177542" y="2437433"/>
            <a:ext cx="1164193" cy="1174750"/>
          </a:xfrm>
          <a:custGeom>
            <a:avLst/>
            <a:gdLst>
              <a:gd name="T0" fmla="*/ 8495 w 854172"/>
              <a:gd name="T1" fmla="*/ 0 h 1025443"/>
              <a:gd name="T2" fmla="*/ 979488 w 854172"/>
              <a:gd name="T3" fmla="*/ 432317 h 1025443"/>
              <a:gd name="T4" fmla="*/ 979488 w 854172"/>
              <a:gd name="T5" fmla="*/ 1174750 h 1025443"/>
              <a:gd name="T6" fmla="*/ 239 w 854172"/>
              <a:gd name="T7" fmla="*/ 808949 h 1025443"/>
              <a:gd name="T8" fmla="*/ 8495 w 854172"/>
              <a:gd name="T9" fmla="*/ 0 h 10254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54172" h="1025443">
                <a:moveTo>
                  <a:pt x="7408" y="0"/>
                </a:moveTo>
                <a:lnTo>
                  <a:pt x="854172" y="377371"/>
                </a:lnTo>
                <a:lnTo>
                  <a:pt x="854172" y="1025443"/>
                </a:lnTo>
                <a:lnTo>
                  <a:pt x="208" y="706134"/>
                </a:lnTo>
                <a:cubicBezTo>
                  <a:pt x="-1621" y="470756"/>
                  <a:pt x="9237" y="235378"/>
                  <a:pt x="7408" y="0"/>
                </a:cubicBezTo>
                <a:close/>
              </a:path>
            </a:pathLst>
          </a:custGeom>
          <a:solidFill>
            <a:srgbClr val="D9D9D9"/>
          </a:solidFill>
          <a:ln w="3175" cap="flat" cmpd="sng">
            <a:solidFill>
              <a:srgbClr val="EAEAEA"/>
            </a:solidFill>
            <a:round/>
          </a:ln>
        </p:spPr>
        <p:txBody>
          <a:bodyPr anchor="ctr"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矩形 29"/>
          <p:cNvSpPr>
            <a:spLocks noChangeArrowheads="1"/>
          </p:cNvSpPr>
          <p:nvPr/>
        </p:nvSpPr>
        <p:spPr bwMode="auto">
          <a:xfrm>
            <a:off x="3892592" y="2888283"/>
            <a:ext cx="2449144" cy="741363"/>
          </a:xfrm>
          <a:prstGeom prst="rect">
            <a:avLst/>
          </a:prstGeom>
          <a:solidFill>
            <a:srgbClr val="F4971C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endParaRPr lang="zh-CN" altLang="en-US" sz="2400" b="1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" name="矩形 4"/>
          <p:cNvSpPr/>
          <p:nvPr/>
        </p:nvSpPr>
        <p:spPr bwMode="auto">
          <a:xfrm>
            <a:off x="3866176" y="2885108"/>
            <a:ext cx="1164192" cy="1174750"/>
          </a:xfrm>
          <a:custGeom>
            <a:avLst/>
            <a:gdLst>
              <a:gd name="T0" fmla="*/ 8495 w 854172"/>
              <a:gd name="T1" fmla="*/ 0 h 1025443"/>
              <a:gd name="T2" fmla="*/ 979487 w 854172"/>
              <a:gd name="T3" fmla="*/ 432317 h 1025443"/>
              <a:gd name="T4" fmla="*/ 979487 w 854172"/>
              <a:gd name="T5" fmla="*/ 1174750 h 1025443"/>
              <a:gd name="T6" fmla="*/ 239 w 854172"/>
              <a:gd name="T7" fmla="*/ 808949 h 1025443"/>
              <a:gd name="T8" fmla="*/ 8495 w 854172"/>
              <a:gd name="T9" fmla="*/ 0 h 10254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54172" h="1025443">
                <a:moveTo>
                  <a:pt x="7408" y="0"/>
                </a:moveTo>
                <a:lnTo>
                  <a:pt x="854172" y="377371"/>
                </a:lnTo>
                <a:lnTo>
                  <a:pt x="854172" y="1025443"/>
                </a:lnTo>
                <a:lnTo>
                  <a:pt x="208" y="706134"/>
                </a:lnTo>
                <a:cubicBezTo>
                  <a:pt x="-1621" y="470756"/>
                  <a:pt x="9237" y="235378"/>
                  <a:pt x="7408" y="0"/>
                </a:cubicBezTo>
                <a:close/>
              </a:path>
            </a:pathLst>
          </a:custGeom>
          <a:solidFill>
            <a:srgbClr val="D9D9D9"/>
          </a:solidFill>
          <a:ln w="3175" cap="flat" cmpd="sng">
            <a:solidFill>
              <a:srgbClr val="EAEAEA"/>
            </a:solidFill>
            <a:round/>
          </a:ln>
        </p:spPr>
        <p:txBody>
          <a:bodyPr anchor="ctr"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矩形 40"/>
          <p:cNvSpPr>
            <a:spLocks noChangeArrowheads="1"/>
          </p:cNvSpPr>
          <p:nvPr/>
        </p:nvSpPr>
        <p:spPr bwMode="auto">
          <a:xfrm>
            <a:off x="2581224" y="3332783"/>
            <a:ext cx="2449144" cy="741363"/>
          </a:xfrm>
          <a:prstGeom prst="rect">
            <a:avLst/>
          </a:prstGeom>
          <a:solidFill>
            <a:srgbClr val="5497D4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endParaRPr lang="zh-CN" altLang="en-US" sz="2400" b="1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66614" y="3254713"/>
            <a:ext cx="158417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业务员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581224" y="2847486"/>
            <a:ext cx="142934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一级业务员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934966" y="2341687"/>
            <a:ext cx="142934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二级业务员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231110" y="1875771"/>
            <a:ext cx="142934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储备经理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059685" y="1340768"/>
            <a:ext cx="142934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区域经理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3"/>
          <p:cNvSpPr txBox="1"/>
          <p:nvPr/>
        </p:nvSpPr>
        <p:spPr>
          <a:xfrm>
            <a:off x="873894" y="4912443"/>
            <a:ext cx="1548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良好的表达能力 熟练掌握公司产品参数及产品话述、并完成公司下达的销售目标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3"/>
          <p:cNvSpPr txBox="1"/>
          <p:nvPr/>
        </p:nvSpPr>
        <p:spPr>
          <a:xfrm>
            <a:off x="2899794" y="4655617"/>
            <a:ext cx="1548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工作态度积极 连续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个月绩效考核为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者、业务指标达到或超额完成，具备以上条件即可晋升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3"/>
          <p:cNvSpPr txBox="1"/>
          <p:nvPr/>
        </p:nvSpPr>
        <p:spPr>
          <a:xfrm>
            <a:off x="4590067" y="4249042"/>
            <a:ext cx="154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具备较强的管理领导能力 具备较强的谈判能力 能提高员工的工作积极性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连续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个月绩效考核为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者、业务指标达到或超额完成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具备以上条件即可晋升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3"/>
          <p:cNvSpPr txBox="1"/>
          <p:nvPr/>
        </p:nvSpPr>
        <p:spPr>
          <a:xfrm>
            <a:off x="6239222" y="3574409"/>
            <a:ext cx="1548478" cy="227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具备较强的领导管理能力 具备较强的谈判技巧及客户开发能力 连续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个月绩效考核为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者、业绩达到或超过完成，经公司考核合格具备晋升条件可晋升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3"/>
          <p:cNvSpPr txBox="1"/>
          <p:nvPr/>
        </p:nvSpPr>
        <p:spPr>
          <a:xfrm>
            <a:off x="7723555" y="3332753"/>
            <a:ext cx="1548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有较强的管理领导能力有较强的市场开拓能力 连续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个月业绩超公司下达的销售目标或者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年业绩超过下达的销售目标，并经考核合格具备晋升 条件可晋升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"/>
          <p:cNvSpPr/>
          <p:nvPr/>
        </p:nvSpPr>
        <p:spPr bwMode="auto">
          <a:xfrm>
            <a:off x="2569903" y="3316908"/>
            <a:ext cx="1164193" cy="1174750"/>
          </a:xfrm>
          <a:custGeom>
            <a:avLst/>
            <a:gdLst>
              <a:gd name="T0" fmla="*/ 8495 w 854172"/>
              <a:gd name="T1" fmla="*/ 0 h 1025443"/>
              <a:gd name="T2" fmla="*/ 979488 w 854172"/>
              <a:gd name="T3" fmla="*/ 432317 h 1025443"/>
              <a:gd name="T4" fmla="*/ 979488 w 854172"/>
              <a:gd name="T5" fmla="*/ 1174750 h 1025443"/>
              <a:gd name="T6" fmla="*/ 239 w 854172"/>
              <a:gd name="T7" fmla="*/ 808949 h 1025443"/>
              <a:gd name="T8" fmla="*/ 8495 w 854172"/>
              <a:gd name="T9" fmla="*/ 0 h 10254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54172" h="1025443">
                <a:moveTo>
                  <a:pt x="7408" y="0"/>
                </a:moveTo>
                <a:lnTo>
                  <a:pt x="854172" y="377371"/>
                </a:lnTo>
                <a:lnTo>
                  <a:pt x="854172" y="1025443"/>
                </a:lnTo>
                <a:lnTo>
                  <a:pt x="208" y="706134"/>
                </a:lnTo>
                <a:cubicBezTo>
                  <a:pt x="-1621" y="470756"/>
                  <a:pt x="9237" y="235378"/>
                  <a:pt x="7408" y="0"/>
                </a:cubicBezTo>
                <a:close/>
              </a:path>
            </a:pathLst>
          </a:custGeom>
          <a:solidFill>
            <a:srgbClr val="D9D9D9"/>
          </a:solidFill>
          <a:ln w="3175" cap="flat" cmpd="sng">
            <a:solidFill>
              <a:srgbClr val="EAEAEA"/>
            </a:solidFill>
            <a:round/>
          </a:ln>
        </p:spPr>
        <p:txBody>
          <a:bodyPr anchor="ctr"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矩形 34"/>
          <p:cNvSpPr>
            <a:spLocks noChangeArrowheads="1"/>
          </p:cNvSpPr>
          <p:nvPr/>
        </p:nvSpPr>
        <p:spPr bwMode="auto">
          <a:xfrm>
            <a:off x="0" y="3755058"/>
            <a:ext cx="3734095" cy="741363"/>
          </a:xfrm>
          <a:prstGeom prst="rect">
            <a:avLst/>
          </a:prstGeom>
          <a:solidFill>
            <a:srgbClr val="8A4FFF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endParaRPr lang="zh-CN" altLang="en-US" sz="2400" b="1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826" y="1052736"/>
            <a:ext cx="1844044" cy="2145796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4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24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24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24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24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 animBg="1"/>
      <p:bldP spid="34" grpId="0" animBg="1"/>
      <p:bldP spid="36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2350790" y="-274662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671975" y="1817528"/>
            <a:ext cx="6807607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我们需要的人才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4006974" y="3140968"/>
            <a:ext cx="401384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岗位需求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-144715" y="4028043"/>
            <a:ext cx="3395663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>
            <a:off x="8881165" y="3728398"/>
            <a:ext cx="3434784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5735166" y="-243408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 flipH="1">
            <a:off x="7020487" y="4697154"/>
            <a:ext cx="2524271" cy="1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 flipH="1">
            <a:off x="2561973" y="4562806"/>
            <a:ext cx="2815906" cy="224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六边形 1"/>
          <p:cNvSpPr/>
          <p:nvPr/>
        </p:nvSpPr>
        <p:spPr>
          <a:xfrm>
            <a:off x="2053868" y="2024456"/>
            <a:ext cx="682642" cy="56648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0070C0"/>
                </a:solidFill>
              </a:rPr>
              <a:t>03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pic>
        <p:nvPicPr>
          <p:cNvPr id="2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4889650" y="4831346"/>
            <a:ext cx="2411066" cy="1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57567" y="4462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综合素质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5445224"/>
            <a:ext cx="12190413" cy="1412776"/>
          </a:xfrm>
          <a:prstGeom prst="rect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211760" y="2531362"/>
            <a:ext cx="2592937" cy="1052206"/>
          </a:xfrm>
          <a:prstGeom prst="ellipse">
            <a:avLst/>
          </a:prstGeom>
          <a:noFill/>
          <a:ln w="9525"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" name="椭圆 3"/>
          <p:cNvSpPr/>
          <p:nvPr/>
        </p:nvSpPr>
        <p:spPr>
          <a:xfrm>
            <a:off x="3171120" y="2284740"/>
            <a:ext cx="4187532" cy="1545450"/>
          </a:xfrm>
          <a:prstGeom prst="ellipse">
            <a:avLst/>
          </a:prstGeom>
          <a:noFill/>
          <a:ln w="9525">
            <a:solidFill>
              <a:srgbClr val="8A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" name="椭圆 4"/>
          <p:cNvSpPr/>
          <p:nvPr/>
        </p:nvSpPr>
        <p:spPr>
          <a:xfrm>
            <a:off x="3171120" y="1903595"/>
            <a:ext cx="5686927" cy="2307739"/>
          </a:xfrm>
          <a:prstGeom prst="ellipse">
            <a:avLst/>
          </a:prstGeom>
          <a:noFill/>
          <a:ln w="9525">
            <a:solidFill>
              <a:srgbClr val="FEA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142878" y="1412776"/>
            <a:ext cx="7199095" cy="3456384"/>
          </a:xfrm>
          <a:prstGeom prst="ellipse">
            <a:avLst/>
          </a:prstGeom>
          <a:noFill/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22"/>
          <p:cNvSpPr txBox="1"/>
          <p:nvPr/>
        </p:nvSpPr>
        <p:spPr>
          <a:xfrm>
            <a:off x="9096865" y="2829851"/>
            <a:ext cx="1534845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专业能力</a:t>
            </a:r>
            <a:endParaRPr lang="zh-CN" altLang="en-US" sz="2000" b="1" dirty="0">
              <a:solidFill>
                <a:srgbClr val="5497D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22"/>
          <p:cNvSpPr txBox="1"/>
          <p:nvPr/>
        </p:nvSpPr>
        <p:spPr>
          <a:xfrm>
            <a:off x="7584697" y="2829851"/>
            <a:ext cx="1534845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学习能力</a:t>
            </a:r>
            <a:endParaRPr lang="zh-CN" altLang="en-US" sz="2000" b="1" dirty="0">
              <a:solidFill>
                <a:srgbClr val="FF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22"/>
          <p:cNvSpPr txBox="1"/>
          <p:nvPr/>
        </p:nvSpPr>
        <p:spPr>
          <a:xfrm>
            <a:off x="5928513" y="2829851"/>
            <a:ext cx="1534845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8A4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个人修养</a:t>
            </a:r>
            <a:endParaRPr lang="zh-CN" altLang="en-US" sz="2000" b="1" dirty="0">
              <a:solidFill>
                <a:srgbClr val="8A4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22"/>
          <p:cNvSpPr txBox="1"/>
          <p:nvPr/>
        </p:nvSpPr>
        <p:spPr>
          <a:xfrm>
            <a:off x="4439022" y="2780928"/>
            <a:ext cx="99556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责任心</a:t>
            </a:r>
            <a:endParaRPr lang="zh-CN" altLang="en-US" sz="2000" b="1" dirty="0">
              <a:solidFill>
                <a:srgbClr val="FF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990750" y="2137272"/>
            <a:ext cx="2016224" cy="2016224"/>
          </a:xfrm>
          <a:prstGeom prst="ellipse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综合素质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657567" y="2492896"/>
            <a:ext cx="773668" cy="564569"/>
            <a:chOff x="7597775" y="4953000"/>
            <a:chExt cx="176213" cy="128588"/>
          </a:xfrm>
          <a:solidFill>
            <a:schemeClr val="bg1"/>
          </a:solidFill>
        </p:grpSpPr>
        <p:sp>
          <p:nvSpPr>
            <p:cNvPr id="14" name="Freeform 597"/>
            <p:cNvSpPr/>
            <p:nvPr/>
          </p:nvSpPr>
          <p:spPr bwMode="auto">
            <a:xfrm>
              <a:off x="7597775" y="4953000"/>
              <a:ext cx="119063" cy="128588"/>
            </a:xfrm>
            <a:custGeom>
              <a:avLst/>
              <a:gdLst>
                <a:gd name="T0" fmla="*/ 119063 w 194"/>
                <a:gd name="T1" fmla="*/ 115668 h 209"/>
                <a:gd name="T2" fmla="*/ 105561 w 194"/>
                <a:gd name="T3" fmla="*/ 115668 h 209"/>
                <a:gd name="T4" fmla="*/ 93286 w 194"/>
                <a:gd name="T5" fmla="*/ 115668 h 209"/>
                <a:gd name="T6" fmla="*/ 93286 w 194"/>
                <a:gd name="T7" fmla="*/ 103363 h 209"/>
                <a:gd name="T8" fmla="*/ 93286 w 194"/>
                <a:gd name="T9" fmla="*/ 83059 h 209"/>
                <a:gd name="T10" fmla="*/ 93286 w 194"/>
                <a:gd name="T11" fmla="*/ 79983 h 209"/>
                <a:gd name="T12" fmla="*/ 87149 w 194"/>
                <a:gd name="T13" fmla="*/ 78752 h 209"/>
                <a:gd name="T14" fmla="*/ 99424 w 194"/>
                <a:gd name="T15" fmla="*/ 55373 h 209"/>
                <a:gd name="T16" fmla="*/ 101265 w 194"/>
                <a:gd name="T17" fmla="*/ 37530 h 209"/>
                <a:gd name="T18" fmla="*/ 101265 w 194"/>
                <a:gd name="T19" fmla="*/ 19688 h 209"/>
                <a:gd name="T20" fmla="*/ 73033 w 194"/>
                <a:gd name="T21" fmla="*/ 0 h 209"/>
                <a:gd name="T22" fmla="*/ 45416 w 194"/>
                <a:gd name="T23" fmla="*/ 19688 h 209"/>
                <a:gd name="T24" fmla="*/ 44802 w 194"/>
                <a:gd name="T25" fmla="*/ 37530 h 209"/>
                <a:gd name="T26" fmla="*/ 46643 w 194"/>
                <a:gd name="T27" fmla="*/ 55373 h 209"/>
                <a:gd name="T28" fmla="*/ 59532 w 194"/>
                <a:gd name="T29" fmla="*/ 78752 h 209"/>
                <a:gd name="T30" fmla="*/ 18412 w 194"/>
                <a:gd name="T31" fmla="*/ 96595 h 209"/>
                <a:gd name="T32" fmla="*/ 0 w 194"/>
                <a:gd name="T33" fmla="*/ 113822 h 209"/>
                <a:gd name="T34" fmla="*/ 0 w 194"/>
                <a:gd name="T35" fmla="*/ 128588 h 209"/>
                <a:gd name="T36" fmla="*/ 119063 w 194"/>
                <a:gd name="T37" fmla="*/ 128588 h 209"/>
                <a:gd name="T38" fmla="*/ 119063 w 194"/>
                <a:gd name="T39" fmla="*/ 128588 h 209"/>
                <a:gd name="T40" fmla="*/ 119063 w 194"/>
                <a:gd name="T41" fmla="*/ 115668 h 20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4"/>
                <a:gd name="T64" fmla="*/ 0 h 209"/>
                <a:gd name="T65" fmla="*/ 194 w 194"/>
                <a:gd name="T66" fmla="*/ 209 h 20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4" h="209">
                  <a:moveTo>
                    <a:pt x="194" y="188"/>
                  </a:moveTo>
                  <a:cubicBezTo>
                    <a:pt x="172" y="188"/>
                    <a:pt x="172" y="188"/>
                    <a:pt x="172" y="188"/>
                  </a:cubicBezTo>
                  <a:cubicBezTo>
                    <a:pt x="152" y="188"/>
                    <a:pt x="152" y="188"/>
                    <a:pt x="152" y="188"/>
                  </a:cubicBezTo>
                  <a:cubicBezTo>
                    <a:pt x="152" y="168"/>
                    <a:pt x="152" y="168"/>
                    <a:pt x="152" y="168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2" y="130"/>
                    <a:pt x="152" y="130"/>
                    <a:pt x="152" y="130"/>
                  </a:cubicBezTo>
                  <a:cubicBezTo>
                    <a:pt x="149" y="130"/>
                    <a:pt x="145" y="129"/>
                    <a:pt x="142" y="128"/>
                  </a:cubicBezTo>
                  <a:cubicBezTo>
                    <a:pt x="150" y="119"/>
                    <a:pt x="156" y="106"/>
                    <a:pt x="162" y="90"/>
                  </a:cubicBezTo>
                  <a:cubicBezTo>
                    <a:pt x="166" y="80"/>
                    <a:pt x="165" y="72"/>
                    <a:pt x="165" y="61"/>
                  </a:cubicBezTo>
                  <a:cubicBezTo>
                    <a:pt x="165" y="53"/>
                    <a:pt x="167" y="39"/>
                    <a:pt x="165" y="32"/>
                  </a:cubicBezTo>
                  <a:cubicBezTo>
                    <a:pt x="158" y="7"/>
                    <a:pt x="140" y="0"/>
                    <a:pt x="119" y="0"/>
                  </a:cubicBezTo>
                  <a:cubicBezTo>
                    <a:pt x="99" y="0"/>
                    <a:pt x="81" y="7"/>
                    <a:pt x="74" y="32"/>
                  </a:cubicBezTo>
                  <a:cubicBezTo>
                    <a:pt x="72" y="39"/>
                    <a:pt x="73" y="53"/>
                    <a:pt x="73" y="61"/>
                  </a:cubicBezTo>
                  <a:cubicBezTo>
                    <a:pt x="73" y="72"/>
                    <a:pt x="73" y="80"/>
                    <a:pt x="76" y="90"/>
                  </a:cubicBezTo>
                  <a:cubicBezTo>
                    <a:pt x="83" y="106"/>
                    <a:pt x="89" y="120"/>
                    <a:pt x="97" y="128"/>
                  </a:cubicBezTo>
                  <a:cubicBezTo>
                    <a:pt x="65" y="134"/>
                    <a:pt x="44" y="151"/>
                    <a:pt x="30" y="157"/>
                  </a:cubicBezTo>
                  <a:cubicBezTo>
                    <a:pt x="0" y="170"/>
                    <a:pt x="0" y="185"/>
                    <a:pt x="0" y="185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94" y="209"/>
                    <a:pt x="194" y="209"/>
                    <a:pt x="194" y="209"/>
                  </a:cubicBezTo>
                  <a:cubicBezTo>
                    <a:pt x="194" y="209"/>
                    <a:pt x="194" y="209"/>
                    <a:pt x="194" y="209"/>
                  </a:cubicBezTo>
                  <a:lnTo>
                    <a:pt x="194" y="188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latin typeface="Calibri" panose="020F0502020204030204" pitchFamily="34" charset="0"/>
              </a:endParaRPr>
            </a:p>
          </p:txBody>
        </p:sp>
        <p:sp>
          <p:nvSpPr>
            <p:cNvPr id="15" name="Freeform 598"/>
            <p:cNvSpPr/>
            <p:nvPr/>
          </p:nvSpPr>
          <p:spPr bwMode="auto">
            <a:xfrm>
              <a:off x="7702550" y="5010150"/>
              <a:ext cx="71438" cy="71438"/>
            </a:xfrm>
            <a:custGeom>
              <a:avLst/>
              <a:gdLst>
                <a:gd name="T0" fmla="*/ 71438 w 45"/>
                <a:gd name="T1" fmla="*/ 25400 h 45"/>
                <a:gd name="T2" fmla="*/ 46038 w 45"/>
                <a:gd name="T3" fmla="*/ 25400 h 45"/>
                <a:gd name="T4" fmla="*/ 46038 w 45"/>
                <a:gd name="T5" fmla="*/ 0 h 45"/>
                <a:gd name="T6" fmla="*/ 25400 w 45"/>
                <a:gd name="T7" fmla="*/ 0 h 45"/>
                <a:gd name="T8" fmla="*/ 25400 w 45"/>
                <a:gd name="T9" fmla="*/ 25400 h 45"/>
                <a:gd name="T10" fmla="*/ 0 w 45"/>
                <a:gd name="T11" fmla="*/ 25400 h 45"/>
                <a:gd name="T12" fmla="*/ 0 w 45"/>
                <a:gd name="T13" fmla="*/ 46038 h 45"/>
                <a:gd name="T14" fmla="*/ 25400 w 45"/>
                <a:gd name="T15" fmla="*/ 46038 h 45"/>
                <a:gd name="T16" fmla="*/ 25400 w 45"/>
                <a:gd name="T17" fmla="*/ 71438 h 45"/>
                <a:gd name="T18" fmla="*/ 46038 w 45"/>
                <a:gd name="T19" fmla="*/ 71438 h 45"/>
                <a:gd name="T20" fmla="*/ 46038 w 45"/>
                <a:gd name="T21" fmla="*/ 46038 h 45"/>
                <a:gd name="T22" fmla="*/ 71438 w 45"/>
                <a:gd name="T23" fmla="*/ 46038 h 45"/>
                <a:gd name="T24" fmla="*/ 71438 w 45"/>
                <a:gd name="T25" fmla="*/ 25400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45"/>
                <a:gd name="T41" fmla="*/ 45 w 45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45">
                  <a:moveTo>
                    <a:pt x="45" y="16"/>
                  </a:moveTo>
                  <a:lnTo>
                    <a:pt x="29" y="16"/>
                  </a:lnTo>
                  <a:lnTo>
                    <a:pt x="29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29"/>
                  </a:lnTo>
                  <a:lnTo>
                    <a:pt x="16" y="29"/>
                  </a:lnTo>
                  <a:lnTo>
                    <a:pt x="16" y="45"/>
                  </a:lnTo>
                  <a:lnTo>
                    <a:pt x="29" y="45"/>
                  </a:lnTo>
                  <a:lnTo>
                    <a:pt x="29" y="29"/>
                  </a:lnTo>
                  <a:lnTo>
                    <a:pt x="45" y="29"/>
                  </a:lnTo>
                  <a:lnTo>
                    <a:pt x="45" y="16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14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14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14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14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14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14"/>
                            </p:stCondLst>
                            <p:childTnLst>
                              <p:par>
                                <p:cTn id="4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14"/>
                            </p:stCondLst>
                            <p:childTnLst>
                              <p:par>
                                <p:cTn id="5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14"/>
                            </p:stCondLst>
                            <p:childTnLst>
                              <p:par>
                                <p:cTn id="5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14"/>
                            </p:stCondLst>
                            <p:childTnLst>
                              <p:par>
                                <p:cTn id="5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8" grpId="0"/>
      <p:bldP spid="9" grpId="0"/>
      <p:bldP spid="10" grpId="0"/>
      <p:bldP spid="11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1554632" y="2132856"/>
            <a:ext cx="2236318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000" b="1" spc="600" dirty="0">
                <a:solidFill>
                  <a:srgbClr val="214F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000" b="1" spc="600" dirty="0">
              <a:solidFill>
                <a:srgbClr val="214F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86437" y="1628800"/>
            <a:ext cx="576064" cy="576064"/>
          </a:xfrm>
          <a:prstGeom prst="rect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/>
              <a:t>1</a:t>
            </a:r>
            <a:endParaRPr lang="zh-CN" altLang="en-US" sz="3600" dirty="0"/>
          </a:p>
        </p:txBody>
      </p:sp>
      <p:cxnSp>
        <p:nvCxnSpPr>
          <p:cNvPr id="10" name="直接连接符 9"/>
          <p:cNvCxnSpPr/>
          <p:nvPr/>
        </p:nvCxnSpPr>
        <p:spPr>
          <a:xfrm>
            <a:off x="6245758" y="2185814"/>
            <a:ext cx="5240213" cy="0"/>
          </a:xfrm>
          <a:prstGeom prst="line">
            <a:avLst/>
          </a:prstGeom>
          <a:ln>
            <a:solidFill>
              <a:srgbClr val="00C3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410633" y="1566657"/>
            <a:ext cx="3310522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我们是谁</a:t>
            </a: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介绍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686437" y="2585137"/>
            <a:ext cx="576064" cy="576064"/>
          </a:xfrm>
          <a:prstGeom prst="rect">
            <a:avLst/>
          </a:prstGeom>
          <a:solidFill>
            <a:srgbClr val="8A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/>
              <a:t>2</a:t>
            </a:r>
            <a:endParaRPr lang="zh-CN" altLang="en-US" sz="3600" dirty="0"/>
          </a:p>
        </p:txBody>
      </p:sp>
      <p:cxnSp>
        <p:nvCxnSpPr>
          <p:cNvPr id="13" name="直接连接符 12"/>
          <p:cNvCxnSpPr/>
          <p:nvPr/>
        </p:nvCxnSpPr>
        <p:spPr>
          <a:xfrm>
            <a:off x="6245758" y="3142151"/>
            <a:ext cx="5240213" cy="0"/>
          </a:xfrm>
          <a:prstGeom prst="line">
            <a:avLst/>
          </a:prstGeom>
          <a:ln>
            <a:solidFill>
              <a:srgbClr val="00C3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410633" y="2522994"/>
            <a:ext cx="5157181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为什么选择我们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发展平台及福利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686437" y="3506772"/>
            <a:ext cx="576064" cy="576064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/>
              <a:t>3</a:t>
            </a:r>
            <a:endParaRPr lang="zh-CN" altLang="en-US" sz="3600" dirty="0"/>
          </a:p>
        </p:txBody>
      </p:sp>
      <p:cxnSp>
        <p:nvCxnSpPr>
          <p:cNvPr id="16" name="直接连接符 15"/>
          <p:cNvCxnSpPr/>
          <p:nvPr/>
        </p:nvCxnSpPr>
        <p:spPr>
          <a:xfrm>
            <a:off x="6245758" y="4063786"/>
            <a:ext cx="5240213" cy="0"/>
          </a:xfrm>
          <a:prstGeom prst="line">
            <a:avLst/>
          </a:prstGeom>
          <a:ln>
            <a:solidFill>
              <a:srgbClr val="00C3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6410633" y="3444629"/>
            <a:ext cx="4233851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我们需要的人才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岗位需求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686437" y="4437112"/>
            <a:ext cx="576064" cy="576064"/>
          </a:xfrm>
          <a:prstGeom prst="rect">
            <a:avLst/>
          </a:prstGeom>
          <a:solidFill>
            <a:srgbClr val="F497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/>
              <a:t>4</a:t>
            </a:r>
            <a:endParaRPr lang="zh-CN" altLang="en-US" sz="3600" dirty="0"/>
          </a:p>
        </p:txBody>
      </p:sp>
      <p:cxnSp>
        <p:nvCxnSpPr>
          <p:cNvPr id="26" name="直接连接符 25"/>
          <p:cNvCxnSpPr/>
          <p:nvPr/>
        </p:nvCxnSpPr>
        <p:spPr>
          <a:xfrm>
            <a:off x="6245757" y="4984601"/>
            <a:ext cx="5240213" cy="0"/>
          </a:xfrm>
          <a:prstGeom prst="line">
            <a:avLst/>
          </a:prstGeom>
          <a:ln>
            <a:solidFill>
              <a:srgbClr val="00C3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6410247" y="4338139"/>
            <a:ext cx="5627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如何加入我们</a:t>
            </a: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报名方式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1164862" y="6230640"/>
            <a:ext cx="355784" cy="638902"/>
          </a:xfrm>
          <a:prstGeom prst="rect">
            <a:avLst/>
          </a:prstGeom>
          <a:solidFill>
            <a:srgbClr val="FEA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11860102" y="6230640"/>
            <a:ext cx="355784" cy="638902"/>
          </a:xfrm>
          <a:prstGeom prst="rect">
            <a:avLst/>
          </a:prstGeom>
          <a:solidFill>
            <a:srgbClr val="2D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11520646" y="6230640"/>
            <a:ext cx="355784" cy="6389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6"/>
          <p:cNvSpPr txBox="1"/>
          <p:nvPr/>
        </p:nvSpPr>
        <p:spPr>
          <a:xfrm>
            <a:off x="1951729" y="1196752"/>
            <a:ext cx="2271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214F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800" b="1" dirty="0">
              <a:solidFill>
                <a:srgbClr val="214F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Picture 2" descr="F:\PPT加油\5. PS素材\这是你的舞台--招聘-演讲\舞台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t="52713" r="22981"/>
          <a:stretch>
            <a:fillRect/>
          </a:stretch>
        </p:blipFill>
        <p:spPr bwMode="auto">
          <a:xfrm>
            <a:off x="333876" y="2492896"/>
            <a:ext cx="4577075" cy="22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-230577" y="3670855"/>
            <a:ext cx="3395663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>
            <a:off x="2350790" y="3745958"/>
            <a:ext cx="2984615" cy="224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/>
          <p:cNvSpPr/>
          <p:nvPr/>
        </p:nvSpPr>
        <p:spPr>
          <a:xfrm>
            <a:off x="10809078" y="6227432"/>
            <a:ext cx="355784" cy="638902"/>
          </a:xfrm>
          <a:prstGeom prst="rect">
            <a:avLst/>
          </a:prstGeom>
          <a:solidFill>
            <a:srgbClr val="E23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/>
      <p:bldP spid="17" grpId="0"/>
      <p:bldP spid="27" grpId="0"/>
      <p:bldP spid="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d9fa77402bf52daad3fedcf9cbb2774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622" y="1700808"/>
            <a:ext cx="5809471" cy="390476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10830" y="116632"/>
            <a:ext cx="144016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上箭头 4"/>
          <p:cNvSpPr/>
          <p:nvPr/>
        </p:nvSpPr>
        <p:spPr>
          <a:xfrm>
            <a:off x="6887294" y="1412776"/>
            <a:ext cx="484632" cy="39604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流程图: 可选过程 8"/>
          <p:cNvSpPr/>
          <p:nvPr/>
        </p:nvSpPr>
        <p:spPr>
          <a:xfrm>
            <a:off x="7967414" y="1772816"/>
            <a:ext cx="2304256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/>
              <a:t>入职培训</a:t>
            </a:r>
            <a:endParaRPr lang="zh-CN" altLang="en-US" sz="2400" b="1" dirty="0"/>
          </a:p>
        </p:txBody>
      </p:sp>
      <p:sp>
        <p:nvSpPr>
          <p:cNvPr id="10" name="流程图: 可选过程 9"/>
          <p:cNvSpPr/>
          <p:nvPr/>
        </p:nvSpPr>
        <p:spPr>
          <a:xfrm>
            <a:off x="7967414" y="2708920"/>
            <a:ext cx="2304256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/>
              <a:t>植保技术培训</a:t>
            </a:r>
            <a:endParaRPr lang="zh-CN" altLang="en-US" sz="2400" b="1" dirty="0"/>
          </a:p>
        </p:txBody>
      </p:sp>
      <p:sp>
        <p:nvSpPr>
          <p:cNvPr id="11" name="流程图: 可选过程 10"/>
          <p:cNvSpPr/>
          <p:nvPr/>
        </p:nvSpPr>
        <p:spPr>
          <a:xfrm>
            <a:off x="8039422" y="4509120"/>
            <a:ext cx="2304256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/>
              <a:t>辅导员指导</a:t>
            </a:r>
            <a:endParaRPr lang="zh-CN" altLang="en-US" sz="2400" b="1" dirty="0"/>
          </a:p>
        </p:txBody>
      </p:sp>
      <p:sp>
        <p:nvSpPr>
          <p:cNvPr id="12" name="流程图: 可选过程 11"/>
          <p:cNvSpPr/>
          <p:nvPr/>
        </p:nvSpPr>
        <p:spPr>
          <a:xfrm>
            <a:off x="7967414" y="3573016"/>
            <a:ext cx="2304256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/>
              <a:t>销售技巧培训</a:t>
            </a:r>
            <a:endParaRPr lang="zh-CN" altLang="en-US" sz="2400" b="1" dirty="0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2"/>
          <p:cNvSpPr/>
          <p:nvPr/>
        </p:nvSpPr>
        <p:spPr>
          <a:xfrm rot="267392">
            <a:off x="1671879" y="4095644"/>
            <a:ext cx="2376264" cy="1152128"/>
          </a:xfrm>
          <a:prstGeom prst="wedgeRoundRectCallout">
            <a:avLst>
              <a:gd name="adj1" fmla="val 78374"/>
              <a:gd name="adj2" fmla="val 16872"/>
              <a:gd name="adj3" fmla="val 16667"/>
            </a:avLst>
          </a:prstGeom>
          <a:solidFill>
            <a:srgbClr val="FEA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技术推广员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8——15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4295006" y="1556792"/>
            <a:ext cx="2808312" cy="913258"/>
          </a:xfrm>
          <a:prstGeom prst="wedgeRoundRectCallout">
            <a:avLst>
              <a:gd name="adj1" fmla="val 8781"/>
              <a:gd name="adj2" fmla="val 12291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销售精英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15——20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7679382" y="3789040"/>
            <a:ext cx="2952328" cy="1152128"/>
          </a:xfrm>
          <a:prstGeom prst="wedgeRoundRectCallout">
            <a:avLst>
              <a:gd name="adj1" fmla="val -74571"/>
              <a:gd name="adj2" fmla="val 23035"/>
              <a:gd name="adj3" fmla="val 16667"/>
            </a:avLst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储备干部</a:t>
            </a:r>
            <a:endParaRPr lang="en-US"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5——8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90073" y="4462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需求岗位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23" y="3249737"/>
            <a:ext cx="3084582" cy="3148590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 rot="587851">
            <a:off x="1919731" y="2561564"/>
            <a:ext cx="2592288" cy="1080120"/>
          </a:xfrm>
          <a:prstGeom prst="wedgeRoundRectCallout">
            <a:avLst>
              <a:gd name="adj1" fmla="val 78374"/>
              <a:gd name="adj2" fmla="val 1687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仓管员  </a:t>
            </a:r>
            <a:endParaRPr lang="en-US"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1——2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 rot="20711223">
            <a:off x="7353060" y="2202105"/>
            <a:ext cx="2952328" cy="1210849"/>
          </a:xfrm>
          <a:prstGeom prst="wedgeRoundRectCallout">
            <a:avLst>
              <a:gd name="adj1" fmla="val -74571"/>
              <a:gd name="adj2" fmla="val 230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企划部</a:t>
            </a:r>
            <a:endParaRPr lang="en-US"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2——3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8255446" y="5373216"/>
            <a:ext cx="2952328" cy="1080120"/>
          </a:xfrm>
          <a:prstGeom prst="wedgeRoundRectCallout">
            <a:avLst>
              <a:gd name="adj1" fmla="val -74571"/>
              <a:gd name="adj2" fmla="val 2303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财务部</a:t>
            </a:r>
            <a:endParaRPr lang="en-US"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2——3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圆角矩形标注 13"/>
          <p:cNvSpPr/>
          <p:nvPr/>
        </p:nvSpPr>
        <p:spPr>
          <a:xfrm rot="21373239">
            <a:off x="1879513" y="5529483"/>
            <a:ext cx="2592288" cy="1080120"/>
          </a:xfrm>
          <a:prstGeom prst="wedgeRoundRectCallout">
            <a:avLst>
              <a:gd name="adj1" fmla="val 78374"/>
              <a:gd name="adj2" fmla="val 1687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人事行政 </a:t>
            </a:r>
            <a:endParaRPr lang="en-US"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1——2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14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14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14"/>
                            </p:stCondLst>
                            <p:childTnLst>
                              <p:par>
                                <p:cTn id="3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14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14"/>
                            </p:stCondLst>
                            <p:childTnLst>
                              <p:par>
                                <p:cTn id="4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14"/>
                            </p:stCondLst>
                            <p:childTnLst>
                              <p:par>
                                <p:cTn id="5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14"/>
                            </p:stCondLst>
                            <p:childTnLst>
                              <p:par>
                                <p:cTn id="6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1" grpId="0"/>
      <p:bldP spid="7" grpId="0" animBg="1"/>
      <p:bldP spid="8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3942772" y="1618268"/>
            <a:ext cx="1302980" cy="1302141"/>
          </a:xfrm>
          <a:prstGeom prst="ellipse">
            <a:avLst/>
          </a:prstGeom>
          <a:solidFill>
            <a:srgbClr val="FF9966"/>
          </a:solidFill>
          <a:ln>
            <a:noFill/>
          </a:ln>
        </p:spPr>
        <p:txBody>
          <a:bodyPr vert="horz" wrap="square" lIns="75493" tIns="37746" rIns="75493" bIns="37746" numCol="1" anchor="ctr" anchorCtr="0" compatLnSpc="1"/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任职条件</a:t>
            </a:r>
            <a:endParaRPr lang="zh-CN" altLang="en-US" sz="3200" b="1" baseline="-3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0" y="2257622"/>
            <a:ext cx="3901887" cy="0"/>
          </a:xfrm>
          <a:prstGeom prst="line">
            <a:avLst/>
          </a:prstGeom>
          <a:noFill/>
          <a:ln w="5" cap="flat">
            <a:solidFill>
              <a:srgbClr val="333333"/>
            </a:solidFill>
            <a:prstDash val="dash"/>
            <a:miter lim="800000"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2987032" y="2092974"/>
            <a:ext cx="1851951" cy="1760361"/>
            <a:chOff x="4795805" y="2092974"/>
            <a:chExt cx="1851951" cy="1760361"/>
          </a:xfrm>
        </p:grpSpPr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4795805" y="2092974"/>
              <a:ext cx="367084" cy="365918"/>
            </a:xfrm>
            <a:custGeom>
              <a:avLst/>
              <a:gdLst>
                <a:gd name="T0" fmla="*/ 23 w 47"/>
                <a:gd name="T1" fmla="*/ 0 h 47"/>
                <a:gd name="T2" fmla="*/ 47 w 47"/>
                <a:gd name="T3" fmla="*/ 24 h 47"/>
                <a:gd name="T4" fmla="*/ 23 w 47"/>
                <a:gd name="T5" fmla="*/ 47 h 47"/>
                <a:gd name="T6" fmla="*/ 0 w 47"/>
                <a:gd name="T7" fmla="*/ 24 h 47"/>
                <a:gd name="T8" fmla="*/ 23 w 47"/>
                <a:gd name="T9" fmla="*/ 0 h 47"/>
                <a:gd name="T10" fmla="*/ 23 w 47"/>
                <a:gd name="T11" fmla="*/ 15 h 47"/>
                <a:gd name="T12" fmla="*/ 15 w 47"/>
                <a:gd name="T13" fmla="*/ 24 h 47"/>
                <a:gd name="T14" fmla="*/ 23 w 47"/>
                <a:gd name="T15" fmla="*/ 32 h 47"/>
                <a:gd name="T16" fmla="*/ 32 w 47"/>
                <a:gd name="T17" fmla="*/ 24 h 47"/>
                <a:gd name="T18" fmla="*/ 23 w 47"/>
                <a:gd name="T1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36" y="0"/>
                    <a:pt x="47" y="11"/>
                    <a:pt x="47" y="24"/>
                  </a:cubicBezTo>
                  <a:cubicBezTo>
                    <a:pt x="47" y="37"/>
                    <a:pt x="36" y="47"/>
                    <a:pt x="23" y="47"/>
                  </a:cubicBezTo>
                  <a:cubicBezTo>
                    <a:pt x="10" y="47"/>
                    <a:pt x="0" y="37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lose/>
                  <a:moveTo>
                    <a:pt x="23" y="15"/>
                  </a:moveTo>
                  <a:cubicBezTo>
                    <a:pt x="19" y="15"/>
                    <a:pt x="15" y="19"/>
                    <a:pt x="15" y="24"/>
                  </a:cubicBezTo>
                  <a:cubicBezTo>
                    <a:pt x="15" y="28"/>
                    <a:pt x="19" y="32"/>
                    <a:pt x="23" y="32"/>
                  </a:cubicBezTo>
                  <a:cubicBezTo>
                    <a:pt x="28" y="32"/>
                    <a:pt x="32" y="28"/>
                    <a:pt x="32" y="24"/>
                  </a:cubicBezTo>
                  <a:cubicBezTo>
                    <a:pt x="32" y="19"/>
                    <a:pt x="28" y="15"/>
                    <a:pt x="23" y="15"/>
                  </a:cubicBezTo>
                  <a:close/>
                </a:path>
              </a:pathLst>
            </a:custGeom>
            <a:solidFill>
              <a:srgbClr val="FEA144"/>
            </a:solidFill>
            <a:ln>
              <a:noFill/>
            </a:ln>
          </p:spPr>
          <p:txBody>
            <a:bodyPr vert="horz" wrap="square" lIns="75493" tIns="37746" rIns="75493" bIns="37746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4904937" y="2373180"/>
              <a:ext cx="1742819" cy="1480155"/>
            </a:xfrm>
            <a:custGeom>
              <a:avLst/>
              <a:gdLst>
                <a:gd name="T0" fmla="*/ 172 w 223"/>
                <a:gd name="T1" fmla="*/ 172 h 190"/>
                <a:gd name="T2" fmla="*/ 50 w 223"/>
                <a:gd name="T3" fmla="*/ 122 h 190"/>
                <a:gd name="T4" fmla="*/ 0 w 223"/>
                <a:gd name="T5" fmla="*/ 0 h 190"/>
                <a:gd name="T6" fmla="*/ 22 w 223"/>
                <a:gd name="T7" fmla="*/ 0 h 190"/>
                <a:gd name="T8" fmla="*/ 66 w 223"/>
                <a:gd name="T9" fmla="*/ 106 h 190"/>
                <a:gd name="T10" fmla="*/ 172 w 223"/>
                <a:gd name="T11" fmla="*/ 150 h 190"/>
                <a:gd name="T12" fmla="*/ 172 w 223"/>
                <a:gd name="T13" fmla="*/ 132 h 190"/>
                <a:gd name="T14" fmla="*/ 223 w 223"/>
                <a:gd name="T15" fmla="*/ 163 h 190"/>
                <a:gd name="T16" fmla="*/ 172 w 223"/>
                <a:gd name="T17" fmla="*/ 190 h 190"/>
                <a:gd name="T18" fmla="*/ 172 w 223"/>
                <a:gd name="T19" fmla="*/ 17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3" h="190">
                  <a:moveTo>
                    <a:pt x="172" y="172"/>
                  </a:moveTo>
                  <a:cubicBezTo>
                    <a:pt x="124" y="172"/>
                    <a:pt x="81" y="153"/>
                    <a:pt x="50" y="122"/>
                  </a:cubicBezTo>
                  <a:cubicBezTo>
                    <a:pt x="19" y="91"/>
                    <a:pt x="0" y="48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41"/>
                    <a:pt x="39" y="79"/>
                    <a:pt x="66" y="106"/>
                  </a:cubicBezTo>
                  <a:cubicBezTo>
                    <a:pt x="93" y="133"/>
                    <a:pt x="131" y="150"/>
                    <a:pt x="172" y="150"/>
                  </a:cubicBezTo>
                  <a:cubicBezTo>
                    <a:pt x="172" y="132"/>
                    <a:pt x="172" y="132"/>
                    <a:pt x="172" y="132"/>
                  </a:cubicBezTo>
                  <a:cubicBezTo>
                    <a:pt x="223" y="163"/>
                    <a:pt x="223" y="163"/>
                    <a:pt x="223" y="163"/>
                  </a:cubicBezTo>
                  <a:cubicBezTo>
                    <a:pt x="172" y="190"/>
                    <a:pt x="172" y="190"/>
                    <a:pt x="172" y="190"/>
                  </a:cubicBezTo>
                  <a:lnTo>
                    <a:pt x="172" y="172"/>
                  </a:lnTo>
                  <a:close/>
                </a:path>
              </a:pathLst>
            </a:custGeom>
            <a:solidFill>
              <a:srgbClr val="FEA144"/>
            </a:solidFill>
            <a:ln>
              <a:noFill/>
            </a:ln>
          </p:spPr>
          <p:txBody>
            <a:bodyPr vert="horz" wrap="square" lIns="75493" tIns="37746" rIns="75493" bIns="37746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127197" y="2092974"/>
            <a:ext cx="2711787" cy="2640543"/>
            <a:chOff x="3935970" y="2092974"/>
            <a:chExt cx="2711787" cy="2640543"/>
          </a:xfrm>
        </p:grpSpPr>
        <p:sp>
          <p:nvSpPr>
            <p:cNvPr id="25" name="Freeform 25"/>
            <p:cNvSpPr>
              <a:spLocks noEditPoints="1"/>
            </p:cNvSpPr>
            <p:nvPr/>
          </p:nvSpPr>
          <p:spPr bwMode="auto">
            <a:xfrm>
              <a:off x="3935970" y="2092974"/>
              <a:ext cx="370391" cy="365918"/>
            </a:xfrm>
            <a:custGeom>
              <a:avLst/>
              <a:gdLst>
                <a:gd name="T0" fmla="*/ 24 w 47"/>
                <a:gd name="T1" fmla="*/ 0 h 47"/>
                <a:gd name="T2" fmla="*/ 47 w 47"/>
                <a:gd name="T3" fmla="*/ 24 h 47"/>
                <a:gd name="T4" fmla="*/ 24 w 47"/>
                <a:gd name="T5" fmla="*/ 47 h 47"/>
                <a:gd name="T6" fmla="*/ 0 w 47"/>
                <a:gd name="T7" fmla="*/ 24 h 47"/>
                <a:gd name="T8" fmla="*/ 24 w 47"/>
                <a:gd name="T9" fmla="*/ 0 h 47"/>
                <a:gd name="T10" fmla="*/ 24 w 47"/>
                <a:gd name="T11" fmla="*/ 15 h 47"/>
                <a:gd name="T12" fmla="*/ 15 w 47"/>
                <a:gd name="T13" fmla="*/ 24 h 47"/>
                <a:gd name="T14" fmla="*/ 24 w 47"/>
                <a:gd name="T15" fmla="*/ 32 h 47"/>
                <a:gd name="T16" fmla="*/ 32 w 47"/>
                <a:gd name="T17" fmla="*/ 24 h 47"/>
                <a:gd name="T18" fmla="*/ 24 w 47"/>
                <a:gd name="T1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4" y="0"/>
                  </a:moveTo>
                  <a:cubicBezTo>
                    <a:pt x="37" y="0"/>
                    <a:pt x="47" y="11"/>
                    <a:pt x="47" y="24"/>
                  </a:cubicBezTo>
                  <a:cubicBezTo>
                    <a:pt x="47" y="37"/>
                    <a:pt x="37" y="47"/>
                    <a:pt x="24" y="47"/>
                  </a:cubicBezTo>
                  <a:cubicBezTo>
                    <a:pt x="11" y="47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lose/>
                  <a:moveTo>
                    <a:pt x="24" y="15"/>
                  </a:moveTo>
                  <a:cubicBezTo>
                    <a:pt x="19" y="15"/>
                    <a:pt x="15" y="19"/>
                    <a:pt x="15" y="24"/>
                  </a:cubicBezTo>
                  <a:cubicBezTo>
                    <a:pt x="15" y="28"/>
                    <a:pt x="19" y="32"/>
                    <a:pt x="24" y="32"/>
                  </a:cubicBezTo>
                  <a:cubicBezTo>
                    <a:pt x="28" y="32"/>
                    <a:pt x="32" y="28"/>
                    <a:pt x="32" y="24"/>
                  </a:cubicBezTo>
                  <a:cubicBezTo>
                    <a:pt x="32" y="19"/>
                    <a:pt x="28" y="15"/>
                    <a:pt x="24" y="15"/>
                  </a:cubicBezTo>
                  <a:close/>
                </a:path>
              </a:pathLst>
            </a:custGeom>
            <a:solidFill>
              <a:srgbClr val="5497D4"/>
            </a:solidFill>
            <a:ln>
              <a:noFill/>
            </a:ln>
          </p:spPr>
          <p:txBody>
            <a:bodyPr vert="horz" wrap="square" lIns="75493" tIns="37746" rIns="75493" bIns="37746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4021954" y="2373181"/>
              <a:ext cx="2625803" cy="2360336"/>
            </a:xfrm>
            <a:custGeom>
              <a:avLst/>
              <a:gdLst>
                <a:gd name="T0" fmla="*/ 285 w 336"/>
                <a:gd name="T1" fmla="*/ 285 h 303"/>
                <a:gd name="T2" fmla="*/ 84 w 336"/>
                <a:gd name="T3" fmla="*/ 202 h 303"/>
                <a:gd name="T4" fmla="*/ 0 w 336"/>
                <a:gd name="T5" fmla="*/ 0 h 303"/>
                <a:gd name="T6" fmla="*/ 23 w 336"/>
                <a:gd name="T7" fmla="*/ 0 h 303"/>
                <a:gd name="T8" fmla="*/ 100 w 336"/>
                <a:gd name="T9" fmla="*/ 186 h 303"/>
                <a:gd name="T10" fmla="*/ 285 w 336"/>
                <a:gd name="T11" fmla="*/ 262 h 303"/>
                <a:gd name="T12" fmla="*/ 285 w 336"/>
                <a:gd name="T13" fmla="*/ 245 h 303"/>
                <a:gd name="T14" fmla="*/ 336 w 336"/>
                <a:gd name="T15" fmla="*/ 275 h 303"/>
                <a:gd name="T16" fmla="*/ 285 w 336"/>
                <a:gd name="T17" fmla="*/ 303 h 303"/>
                <a:gd name="T18" fmla="*/ 285 w 336"/>
                <a:gd name="T19" fmla="*/ 285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6" h="303">
                  <a:moveTo>
                    <a:pt x="285" y="285"/>
                  </a:moveTo>
                  <a:cubicBezTo>
                    <a:pt x="206" y="285"/>
                    <a:pt x="135" y="253"/>
                    <a:pt x="84" y="202"/>
                  </a:cubicBezTo>
                  <a:cubicBezTo>
                    <a:pt x="32" y="150"/>
                    <a:pt x="0" y="79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72"/>
                    <a:pt x="52" y="138"/>
                    <a:pt x="100" y="186"/>
                  </a:cubicBezTo>
                  <a:cubicBezTo>
                    <a:pt x="147" y="233"/>
                    <a:pt x="213" y="262"/>
                    <a:pt x="285" y="262"/>
                  </a:cubicBezTo>
                  <a:cubicBezTo>
                    <a:pt x="285" y="245"/>
                    <a:pt x="285" y="245"/>
                    <a:pt x="285" y="245"/>
                  </a:cubicBezTo>
                  <a:cubicBezTo>
                    <a:pt x="336" y="275"/>
                    <a:pt x="336" y="275"/>
                    <a:pt x="336" y="275"/>
                  </a:cubicBezTo>
                  <a:cubicBezTo>
                    <a:pt x="285" y="303"/>
                    <a:pt x="285" y="303"/>
                    <a:pt x="285" y="303"/>
                  </a:cubicBezTo>
                  <a:lnTo>
                    <a:pt x="285" y="285"/>
                  </a:lnTo>
                  <a:close/>
                </a:path>
              </a:pathLst>
            </a:custGeom>
            <a:solidFill>
              <a:srgbClr val="5497D4"/>
            </a:solidFill>
            <a:ln>
              <a:noFill/>
            </a:ln>
          </p:spPr>
          <p:txBody>
            <a:bodyPr vert="horz" wrap="square" lIns="75493" tIns="37746" rIns="75493" bIns="37746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270670" y="2092974"/>
            <a:ext cx="3568315" cy="3497647"/>
            <a:chOff x="3079443" y="2092974"/>
            <a:chExt cx="3568315" cy="3497647"/>
          </a:xfrm>
        </p:grpSpPr>
        <p:sp>
          <p:nvSpPr>
            <p:cNvPr id="26" name="Freeform 26"/>
            <p:cNvSpPr>
              <a:spLocks noEditPoints="1"/>
            </p:cNvSpPr>
            <p:nvPr/>
          </p:nvSpPr>
          <p:spPr bwMode="auto">
            <a:xfrm>
              <a:off x="3079443" y="2092974"/>
              <a:ext cx="373697" cy="365918"/>
            </a:xfrm>
            <a:custGeom>
              <a:avLst/>
              <a:gdLst>
                <a:gd name="T0" fmla="*/ 24 w 48"/>
                <a:gd name="T1" fmla="*/ 0 h 47"/>
                <a:gd name="T2" fmla="*/ 48 w 48"/>
                <a:gd name="T3" fmla="*/ 24 h 47"/>
                <a:gd name="T4" fmla="*/ 24 w 48"/>
                <a:gd name="T5" fmla="*/ 47 h 47"/>
                <a:gd name="T6" fmla="*/ 0 w 48"/>
                <a:gd name="T7" fmla="*/ 24 h 47"/>
                <a:gd name="T8" fmla="*/ 24 w 48"/>
                <a:gd name="T9" fmla="*/ 0 h 47"/>
                <a:gd name="T10" fmla="*/ 24 w 48"/>
                <a:gd name="T11" fmla="*/ 15 h 47"/>
                <a:gd name="T12" fmla="*/ 15 w 48"/>
                <a:gd name="T13" fmla="*/ 24 h 47"/>
                <a:gd name="T14" fmla="*/ 24 w 48"/>
                <a:gd name="T15" fmla="*/ 32 h 47"/>
                <a:gd name="T16" fmla="*/ 32 w 48"/>
                <a:gd name="T17" fmla="*/ 24 h 47"/>
                <a:gd name="T18" fmla="*/ 24 w 48"/>
                <a:gd name="T1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7">
                  <a:moveTo>
                    <a:pt x="24" y="0"/>
                  </a:moveTo>
                  <a:cubicBezTo>
                    <a:pt x="37" y="0"/>
                    <a:pt x="48" y="11"/>
                    <a:pt x="48" y="24"/>
                  </a:cubicBezTo>
                  <a:cubicBezTo>
                    <a:pt x="48" y="37"/>
                    <a:pt x="37" y="47"/>
                    <a:pt x="24" y="47"/>
                  </a:cubicBezTo>
                  <a:cubicBezTo>
                    <a:pt x="11" y="47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lose/>
                  <a:moveTo>
                    <a:pt x="24" y="15"/>
                  </a:moveTo>
                  <a:cubicBezTo>
                    <a:pt x="19" y="15"/>
                    <a:pt x="15" y="19"/>
                    <a:pt x="15" y="24"/>
                  </a:cubicBezTo>
                  <a:cubicBezTo>
                    <a:pt x="15" y="28"/>
                    <a:pt x="19" y="32"/>
                    <a:pt x="24" y="32"/>
                  </a:cubicBezTo>
                  <a:cubicBezTo>
                    <a:pt x="29" y="32"/>
                    <a:pt x="32" y="28"/>
                    <a:pt x="32" y="24"/>
                  </a:cubicBezTo>
                  <a:cubicBezTo>
                    <a:pt x="32" y="19"/>
                    <a:pt x="29" y="15"/>
                    <a:pt x="24" y="15"/>
                  </a:cubicBezTo>
                  <a:close/>
                </a:path>
              </a:pathLst>
            </a:custGeom>
            <a:solidFill>
              <a:srgbClr val="8A4FFF"/>
            </a:solidFill>
            <a:ln>
              <a:noFill/>
            </a:ln>
          </p:spPr>
          <p:txBody>
            <a:bodyPr vert="horz" wrap="square" lIns="75493" tIns="37746" rIns="75493" bIns="37746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3165427" y="2373180"/>
              <a:ext cx="3482331" cy="3217441"/>
            </a:xfrm>
            <a:custGeom>
              <a:avLst/>
              <a:gdLst>
                <a:gd name="T0" fmla="*/ 395 w 446"/>
                <a:gd name="T1" fmla="*/ 395 h 413"/>
                <a:gd name="T2" fmla="*/ 116 w 446"/>
                <a:gd name="T3" fmla="*/ 279 h 413"/>
                <a:gd name="T4" fmla="*/ 0 w 446"/>
                <a:gd name="T5" fmla="*/ 0 h 413"/>
                <a:gd name="T6" fmla="*/ 23 w 446"/>
                <a:gd name="T7" fmla="*/ 0 h 413"/>
                <a:gd name="T8" fmla="*/ 132 w 446"/>
                <a:gd name="T9" fmla="*/ 263 h 413"/>
                <a:gd name="T10" fmla="*/ 395 w 446"/>
                <a:gd name="T11" fmla="*/ 373 h 413"/>
                <a:gd name="T12" fmla="*/ 395 w 446"/>
                <a:gd name="T13" fmla="*/ 355 h 413"/>
                <a:gd name="T14" fmla="*/ 446 w 446"/>
                <a:gd name="T15" fmla="*/ 385 h 413"/>
                <a:gd name="T16" fmla="*/ 395 w 446"/>
                <a:gd name="T17" fmla="*/ 413 h 413"/>
                <a:gd name="T18" fmla="*/ 395 w 446"/>
                <a:gd name="T19" fmla="*/ 395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6" h="413">
                  <a:moveTo>
                    <a:pt x="395" y="395"/>
                  </a:moveTo>
                  <a:cubicBezTo>
                    <a:pt x="286" y="395"/>
                    <a:pt x="187" y="351"/>
                    <a:pt x="116" y="279"/>
                  </a:cubicBezTo>
                  <a:cubicBezTo>
                    <a:pt x="44" y="208"/>
                    <a:pt x="0" y="109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103"/>
                    <a:pt x="64" y="196"/>
                    <a:pt x="132" y="263"/>
                  </a:cubicBezTo>
                  <a:cubicBezTo>
                    <a:pt x="199" y="331"/>
                    <a:pt x="292" y="372"/>
                    <a:pt x="395" y="373"/>
                  </a:cubicBezTo>
                  <a:cubicBezTo>
                    <a:pt x="395" y="355"/>
                    <a:pt x="395" y="355"/>
                    <a:pt x="395" y="355"/>
                  </a:cubicBezTo>
                  <a:cubicBezTo>
                    <a:pt x="446" y="385"/>
                    <a:pt x="446" y="385"/>
                    <a:pt x="446" y="385"/>
                  </a:cubicBezTo>
                  <a:cubicBezTo>
                    <a:pt x="395" y="413"/>
                    <a:pt x="395" y="413"/>
                    <a:pt x="395" y="413"/>
                  </a:cubicBezTo>
                  <a:lnTo>
                    <a:pt x="395" y="395"/>
                  </a:lnTo>
                  <a:close/>
                </a:path>
              </a:pathLst>
            </a:custGeom>
            <a:solidFill>
              <a:srgbClr val="8A4FFF"/>
            </a:solidFill>
            <a:ln>
              <a:noFill/>
            </a:ln>
          </p:spPr>
          <p:txBody>
            <a:bodyPr vert="horz" wrap="square" lIns="75493" tIns="37746" rIns="75493" bIns="37746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900418" y="3240640"/>
            <a:ext cx="558021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 dirty="0">
                <a:solidFill>
                  <a:srgbClr val="FEA1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4500" dirty="0">
              <a:solidFill>
                <a:srgbClr val="FEA1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00418" y="4102896"/>
            <a:ext cx="514739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 dirty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4500" dirty="0">
              <a:solidFill>
                <a:srgbClr val="5497D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00417" y="4993245"/>
            <a:ext cx="538785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 dirty="0">
                <a:solidFill>
                  <a:srgbClr val="8A4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4500" dirty="0">
              <a:solidFill>
                <a:srgbClr val="8A4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920850" y="30142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任职要求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807174" y="3573016"/>
            <a:ext cx="5616624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/>
              <a:t>具有良好的沟通能力及表达能力，有亲和力，敢于挑战自我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807174" y="5301208"/>
            <a:ext cx="446449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/>
              <a:t>有责任心，能吃苦耐劳，能承受一定的工作压力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807174" y="4437112"/>
            <a:ext cx="4464496" cy="348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/>
              <a:t>具备一定市场判断能力及分析能力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0" grpId="0"/>
      <p:bldP spid="31" grpId="0"/>
      <p:bldP spid="32" grpId="0"/>
      <p:bldP spid="36" grpId="0"/>
      <p:bldP spid="40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78782" y="1412776"/>
            <a:ext cx="806489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你有能力</a:t>
            </a:r>
            <a:endParaRPr lang="en-US" altLang="zh-CN" sz="80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zh-CN" alt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       我有平台</a:t>
            </a:r>
            <a:endParaRPr lang="en-US" altLang="zh-CN" sz="80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zh-CN" altLang="en-US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敢于挑战你就来！</a:t>
            </a:r>
            <a:endParaRPr lang="zh-CN" alt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图片 3" descr="462874cd8ee0cc999b07d76eedce1ba8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98662" y="1772816"/>
            <a:ext cx="2808312" cy="2232248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2350790" y="-274662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671975" y="1817528"/>
            <a:ext cx="6807607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如何加入我们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3322956" y="3153162"/>
            <a:ext cx="522052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应聘方式与就业指导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-144715" y="4028043"/>
            <a:ext cx="3395663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>
            <a:off x="8881165" y="3728398"/>
            <a:ext cx="3434784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5735166" y="-243408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 flipH="1">
            <a:off x="6994452" y="4703504"/>
            <a:ext cx="2524271" cy="1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 flipH="1">
            <a:off x="2561973" y="4562806"/>
            <a:ext cx="2815906" cy="224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六边形 1"/>
          <p:cNvSpPr/>
          <p:nvPr/>
        </p:nvSpPr>
        <p:spPr>
          <a:xfrm>
            <a:off x="2062758" y="1998421"/>
            <a:ext cx="682642" cy="56648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0070C0"/>
                </a:solidFill>
              </a:rPr>
              <a:t>04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pic>
        <p:nvPicPr>
          <p:cNvPr id="2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4865520" y="4830711"/>
            <a:ext cx="2411066" cy="1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375"/>
                            </p:stCondLst>
                            <p:childTnLst>
                              <p:par>
                                <p:cTn id="1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275"/>
                            </p:stCondLst>
                            <p:childTnLst>
                              <p:par>
                                <p:cTn id="11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flipV="1">
            <a:off x="8819780" y="1410067"/>
            <a:ext cx="0" cy="2532906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034089" y="30142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应聘流程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平行四边形 2"/>
          <p:cNvSpPr/>
          <p:nvPr/>
        </p:nvSpPr>
        <p:spPr>
          <a:xfrm>
            <a:off x="2926854" y="5085184"/>
            <a:ext cx="2275232" cy="648072"/>
          </a:xfrm>
          <a:prstGeom prst="parallelogram">
            <a:avLst>
              <a:gd name="adj" fmla="val 66153"/>
            </a:avLst>
          </a:prstGeom>
          <a:solidFill>
            <a:srgbClr val="8A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投递简历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平行四边形 4"/>
          <p:cNvSpPr/>
          <p:nvPr/>
        </p:nvSpPr>
        <p:spPr>
          <a:xfrm>
            <a:off x="4936875" y="4424486"/>
            <a:ext cx="2275232" cy="648072"/>
          </a:xfrm>
          <a:prstGeom prst="parallelogram">
            <a:avLst>
              <a:gd name="adj" fmla="val 6615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面试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平行四边形 5"/>
          <p:cNvSpPr/>
          <p:nvPr/>
        </p:nvSpPr>
        <p:spPr>
          <a:xfrm>
            <a:off x="6916318" y="3776414"/>
            <a:ext cx="2275232" cy="648072"/>
          </a:xfrm>
          <a:prstGeom prst="parallelogram">
            <a:avLst>
              <a:gd name="adj" fmla="val 66153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录取通知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平行四边形 6"/>
          <p:cNvSpPr/>
          <p:nvPr/>
        </p:nvSpPr>
        <p:spPr>
          <a:xfrm>
            <a:off x="8831510" y="3128342"/>
            <a:ext cx="2275232" cy="648072"/>
          </a:xfrm>
          <a:prstGeom prst="parallelogram">
            <a:avLst>
              <a:gd name="adj" fmla="val 66153"/>
            </a:avLst>
          </a:prstGeom>
          <a:solidFill>
            <a:srgbClr val="FEA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正式员工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3018115" y="3128342"/>
            <a:ext cx="0" cy="2532906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3358902" y="3068960"/>
            <a:ext cx="1408991" cy="1775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有意向的应届生填写</a:t>
            </a:r>
            <a:r>
              <a:rPr lang="en-US" altLang="zh-CN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应聘人员面试登记表</a:t>
            </a:r>
            <a:r>
              <a:rPr lang="en-US" altLang="zh-CN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》、</a:t>
            </a: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投递简历</a:t>
            </a:r>
            <a:endParaRPr lang="zh-CN" altLang="en-US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4948166" y="2510780"/>
            <a:ext cx="0" cy="2532906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6900344" y="2001005"/>
            <a:ext cx="0" cy="2532906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406295" y="2594919"/>
            <a:ext cx="140899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在学校指定地点对所有填表的学生依次进行面试</a:t>
            </a:r>
            <a:endParaRPr lang="zh-CN" altLang="en-US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247334" y="1988840"/>
            <a:ext cx="140899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面试合格的应届毕业生，及时电话通知并发放录取通知书</a:t>
            </a:r>
            <a:endParaRPr lang="zh-CN" altLang="en-US" sz="1400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11044978" y="631970"/>
            <a:ext cx="0" cy="2532906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9119542" y="836713"/>
            <a:ext cx="1697023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试用期</a:t>
            </a:r>
            <a:r>
              <a:rPr lang="en-US" altLang="zh-CN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个月，经考核具备良好的表达能力熟练掌握公司产品参数及产品话述、并完成公司下达的任务目标，转为正式员工。享受正式员工的晋升机制与福利待遇</a:t>
            </a:r>
            <a:endParaRPr lang="zh-CN" altLang="en-US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4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14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14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14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14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14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14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14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14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14"/>
                            </p:stCondLst>
                            <p:childTnLst>
                              <p:par>
                                <p:cTn id="5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14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14"/>
                            </p:stCondLst>
                            <p:childTnLst>
                              <p:par>
                                <p:cTn id="6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10" grpId="0"/>
      <p:bldP spid="14" grpId="0"/>
      <p:bldP spid="16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34089" y="30142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联系方式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KSO_Shape"/>
          <p:cNvSpPr/>
          <p:nvPr/>
        </p:nvSpPr>
        <p:spPr bwMode="auto">
          <a:xfrm>
            <a:off x="1129718" y="2438979"/>
            <a:ext cx="1149064" cy="1336121"/>
          </a:xfrm>
          <a:custGeom>
            <a:avLst/>
            <a:gdLst>
              <a:gd name="T0" fmla="*/ 2147483646 w 5822"/>
              <a:gd name="T1" fmla="*/ 2147483646 h 6759"/>
              <a:gd name="T2" fmla="*/ 2147483646 w 5822"/>
              <a:gd name="T3" fmla="*/ 2147483646 h 6759"/>
              <a:gd name="T4" fmla="*/ 2147483646 w 5822"/>
              <a:gd name="T5" fmla="*/ 2147483646 h 6759"/>
              <a:gd name="T6" fmla="*/ 2147483646 w 5822"/>
              <a:gd name="T7" fmla="*/ 2147483646 h 6759"/>
              <a:gd name="T8" fmla="*/ 2147483646 w 5822"/>
              <a:gd name="T9" fmla="*/ 2147483646 h 6759"/>
              <a:gd name="T10" fmla="*/ 2147483646 w 5822"/>
              <a:gd name="T11" fmla="*/ 1253760573 h 6759"/>
              <a:gd name="T12" fmla="*/ 2147483646 w 5822"/>
              <a:gd name="T13" fmla="*/ 2147483646 h 6759"/>
              <a:gd name="T14" fmla="*/ 2147483646 w 5822"/>
              <a:gd name="T15" fmla="*/ 2147483646 h 6759"/>
              <a:gd name="T16" fmla="*/ 2147483646 w 5822"/>
              <a:gd name="T17" fmla="*/ 2147483646 h 6759"/>
              <a:gd name="T18" fmla="*/ 2147483646 w 5822"/>
              <a:gd name="T19" fmla="*/ 2147483646 h 6759"/>
              <a:gd name="T20" fmla="*/ 2147483646 w 5822"/>
              <a:gd name="T21" fmla="*/ 2147483646 h 6759"/>
              <a:gd name="T22" fmla="*/ 2147483646 w 5822"/>
              <a:gd name="T23" fmla="*/ 2147483646 h 6759"/>
              <a:gd name="T24" fmla="*/ 2147483646 w 5822"/>
              <a:gd name="T25" fmla="*/ 2147483646 h 6759"/>
              <a:gd name="T26" fmla="*/ 2147483646 w 5822"/>
              <a:gd name="T27" fmla="*/ 2147483646 h 6759"/>
              <a:gd name="T28" fmla="*/ 2147483646 w 5822"/>
              <a:gd name="T29" fmla="*/ 2147483646 h 6759"/>
              <a:gd name="T30" fmla="*/ 2147483646 w 5822"/>
              <a:gd name="T31" fmla="*/ 2147483646 h 6759"/>
              <a:gd name="T32" fmla="*/ 2147483646 w 5822"/>
              <a:gd name="T33" fmla="*/ 2147483646 h 6759"/>
              <a:gd name="T34" fmla="*/ 2147483646 w 5822"/>
              <a:gd name="T35" fmla="*/ 2147483646 h 6759"/>
              <a:gd name="T36" fmla="*/ 2147483646 w 5822"/>
              <a:gd name="T37" fmla="*/ 2147483646 h 6759"/>
              <a:gd name="T38" fmla="*/ 2147483646 w 5822"/>
              <a:gd name="T39" fmla="*/ 2147483646 h 6759"/>
              <a:gd name="T40" fmla="*/ 0 w 5822"/>
              <a:gd name="T41" fmla="*/ 2147483646 h 6759"/>
              <a:gd name="T42" fmla="*/ 2147483646 w 5822"/>
              <a:gd name="T43" fmla="*/ 2147483646 h 6759"/>
              <a:gd name="T44" fmla="*/ 2147483646 w 5822"/>
              <a:gd name="T45" fmla="*/ 2147483646 h 6759"/>
              <a:gd name="T46" fmla="*/ 2147483646 w 5822"/>
              <a:gd name="T47" fmla="*/ 2147483646 h 6759"/>
              <a:gd name="T48" fmla="*/ 2147483646 w 5822"/>
              <a:gd name="T49" fmla="*/ 2147483646 h 6759"/>
              <a:gd name="T50" fmla="*/ 2147483646 w 5822"/>
              <a:gd name="T51" fmla="*/ 2147483646 h 6759"/>
              <a:gd name="T52" fmla="*/ 2147483646 w 5822"/>
              <a:gd name="T53" fmla="*/ 2147483646 h 6759"/>
              <a:gd name="T54" fmla="*/ 2147483646 w 5822"/>
              <a:gd name="T55" fmla="*/ 2147483646 h 6759"/>
              <a:gd name="T56" fmla="*/ 2147483646 w 5822"/>
              <a:gd name="T57" fmla="*/ 2147483646 h 6759"/>
              <a:gd name="T58" fmla="*/ 2147483646 w 5822"/>
              <a:gd name="T59" fmla="*/ 2147483646 h 6759"/>
              <a:gd name="T60" fmla="*/ 2147483646 w 5822"/>
              <a:gd name="T61" fmla="*/ 2147483646 h 6759"/>
              <a:gd name="T62" fmla="*/ 2147483646 w 5822"/>
              <a:gd name="T63" fmla="*/ 2147483646 h 6759"/>
              <a:gd name="T64" fmla="*/ 2147483646 w 5822"/>
              <a:gd name="T65" fmla="*/ 2147483646 h 6759"/>
              <a:gd name="T66" fmla="*/ 2147483646 w 5822"/>
              <a:gd name="T67" fmla="*/ 2147483646 h 6759"/>
              <a:gd name="T68" fmla="*/ 2147483646 w 5822"/>
              <a:gd name="T69" fmla="*/ 2147483646 h 6759"/>
              <a:gd name="T70" fmla="*/ 2147483646 w 5822"/>
              <a:gd name="T71" fmla="*/ 2147483646 h 6759"/>
              <a:gd name="T72" fmla="*/ 2147483646 w 5822"/>
              <a:gd name="T73" fmla="*/ 2147483646 h 6759"/>
              <a:gd name="T74" fmla="*/ 2147483646 w 5822"/>
              <a:gd name="T75" fmla="*/ 2147483646 h 6759"/>
              <a:gd name="T76" fmla="*/ 2147483646 w 5822"/>
              <a:gd name="T77" fmla="*/ 2147483646 h 6759"/>
              <a:gd name="T78" fmla="*/ 2147483646 w 5822"/>
              <a:gd name="T79" fmla="*/ 2147483646 h 6759"/>
              <a:gd name="T80" fmla="*/ 2147483646 w 5822"/>
              <a:gd name="T81" fmla="*/ 2147483646 h 6759"/>
              <a:gd name="T82" fmla="*/ 2147483646 w 5822"/>
              <a:gd name="T83" fmla="*/ 2147483646 h 6759"/>
              <a:gd name="T84" fmla="*/ 2147483646 w 5822"/>
              <a:gd name="T85" fmla="*/ 2147483646 h 6759"/>
              <a:gd name="T86" fmla="*/ 2147483646 w 5822"/>
              <a:gd name="T87" fmla="*/ 2147483646 h 6759"/>
              <a:gd name="T88" fmla="*/ 2147483646 w 5822"/>
              <a:gd name="T89" fmla="*/ 2147483646 h 6759"/>
              <a:gd name="T90" fmla="*/ 2147483646 w 5822"/>
              <a:gd name="T91" fmla="*/ 2147483646 h 6759"/>
              <a:gd name="T92" fmla="*/ 2147483646 w 5822"/>
              <a:gd name="T93" fmla="*/ 2147483646 h 6759"/>
              <a:gd name="T94" fmla="*/ 2147483646 w 5822"/>
              <a:gd name="T95" fmla="*/ 2147483646 h 6759"/>
              <a:gd name="T96" fmla="*/ 2147483646 w 5822"/>
              <a:gd name="T97" fmla="*/ 2147483646 h 675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822" h="6759">
                <a:moveTo>
                  <a:pt x="0" y="6351"/>
                </a:moveTo>
                <a:lnTo>
                  <a:pt x="129" y="6351"/>
                </a:lnTo>
                <a:lnTo>
                  <a:pt x="129" y="3057"/>
                </a:lnTo>
                <a:lnTo>
                  <a:pt x="129" y="2914"/>
                </a:lnTo>
                <a:lnTo>
                  <a:pt x="266" y="2865"/>
                </a:lnTo>
                <a:lnTo>
                  <a:pt x="1775" y="2337"/>
                </a:lnTo>
                <a:lnTo>
                  <a:pt x="1775" y="1515"/>
                </a:lnTo>
                <a:lnTo>
                  <a:pt x="1775" y="1386"/>
                </a:lnTo>
                <a:lnTo>
                  <a:pt x="1892" y="1331"/>
                </a:lnTo>
                <a:lnTo>
                  <a:pt x="4422" y="137"/>
                </a:lnTo>
                <a:lnTo>
                  <a:pt x="4714" y="0"/>
                </a:lnTo>
                <a:lnTo>
                  <a:pt x="4714" y="56"/>
                </a:lnTo>
                <a:lnTo>
                  <a:pt x="5511" y="532"/>
                </a:lnTo>
                <a:lnTo>
                  <a:pt x="5511" y="6326"/>
                </a:lnTo>
                <a:lnTo>
                  <a:pt x="5822" y="6326"/>
                </a:lnTo>
                <a:lnTo>
                  <a:pt x="5822" y="6734"/>
                </a:lnTo>
                <a:lnTo>
                  <a:pt x="4510" y="6734"/>
                </a:lnTo>
                <a:lnTo>
                  <a:pt x="4305" y="6734"/>
                </a:lnTo>
                <a:lnTo>
                  <a:pt x="4305" y="6529"/>
                </a:lnTo>
                <a:lnTo>
                  <a:pt x="4305" y="643"/>
                </a:lnTo>
                <a:lnTo>
                  <a:pt x="2183" y="1644"/>
                </a:lnTo>
                <a:lnTo>
                  <a:pt x="2183" y="2194"/>
                </a:lnTo>
                <a:lnTo>
                  <a:pt x="2798" y="1979"/>
                </a:lnTo>
                <a:lnTo>
                  <a:pt x="3035" y="1895"/>
                </a:lnTo>
                <a:lnTo>
                  <a:pt x="3035" y="1889"/>
                </a:lnTo>
                <a:lnTo>
                  <a:pt x="3042" y="1892"/>
                </a:lnTo>
                <a:lnTo>
                  <a:pt x="3068" y="1884"/>
                </a:lnTo>
                <a:lnTo>
                  <a:pt x="3068" y="1909"/>
                </a:lnTo>
                <a:lnTo>
                  <a:pt x="3862" y="2381"/>
                </a:lnTo>
                <a:lnTo>
                  <a:pt x="3862" y="6313"/>
                </a:lnTo>
                <a:lnTo>
                  <a:pt x="4177" y="6313"/>
                </a:lnTo>
                <a:lnTo>
                  <a:pt x="4177" y="6722"/>
                </a:lnTo>
                <a:lnTo>
                  <a:pt x="2865" y="6722"/>
                </a:lnTo>
                <a:lnTo>
                  <a:pt x="2661" y="6722"/>
                </a:lnTo>
                <a:lnTo>
                  <a:pt x="2661" y="6517"/>
                </a:lnTo>
                <a:lnTo>
                  <a:pt x="2661" y="2458"/>
                </a:lnTo>
                <a:lnTo>
                  <a:pt x="538" y="3202"/>
                </a:lnTo>
                <a:lnTo>
                  <a:pt x="538" y="6556"/>
                </a:lnTo>
                <a:lnTo>
                  <a:pt x="538" y="6759"/>
                </a:lnTo>
                <a:lnTo>
                  <a:pt x="334" y="6759"/>
                </a:lnTo>
                <a:lnTo>
                  <a:pt x="0" y="6759"/>
                </a:lnTo>
                <a:lnTo>
                  <a:pt x="0" y="6351"/>
                </a:lnTo>
                <a:close/>
                <a:moveTo>
                  <a:pt x="776" y="6707"/>
                </a:moveTo>
                <a:lnTo>
                  <a:pt x="776" y="6707"/>
                </a:lnTo>
                <a:lnTo>
                  <a:pt x="1501" y="6707"/>
                </a:lnTo>
                <a:lnTo>
                  <a:pt x="2348" y="6707"/>
                </a:lnTo>
                <a:lnTo>
                  <a:pt x="2348" y="5989"/>
                </a:lnTo>
                <a:lnTo>
                  <a:pt x="1501" y="6044"/>
                </a:lnTo>
                <a:lnTo>
                  <a:pt x="776" y="6092"/>
                </a:lnTo>
                <a:lnTo>
                  <a:pt x="776" y="6707"/>
                </a:lnTo>
                <a:close/>
                <a:moveTo>
                  <a:pt x="776" y="4048"/>
                </a:moveTo>
                <a:lnTo>
                  <a:pt x="776" y="4048"/>
                </a:lnTo>
                <a:lnTo>
                  <a:pt x="1501" y="3842"/>
                </a:lnTo>
                <a:lnTo>
                  <a:pt x="2348" y="3604"/>
                </a:lnTo>
                <a:lnTo>
                  <a:pt x="2348" y="2883"/>
                </a:lnTo>
                <a:lnTo>
                  <a:pt x="1501" y="3178"/>
                </a:lnTo>
                <a:lnTo>
                  <a:pt x="776" y="3431"/>
                </a:lnTo>
                <a:lnTo>
                  <a:pt x="776" y="4048"/>
                </a:lnTo>
                <a:close/>
                <a:moveTo>
                  <a:pt x="776" y="4926"/>
                </a:moveTo>
                <a:lnTo>
                  <a:pt x="776" y="4926"/>
                </a:lnTo>
                <a:lnTo>
                  <a:pt x="1501" y="4788"/>
                </a:lnTo>
                <a:lnTo>
                  <a:pt x="2348" y="4628"/>
                </a:lnTo>
                <a:lnTo>
                  <a:pt x="2348" y="3909"/>
                </a:lnTo>
                <a:lnTo>
                  <a:pt x="1501" y="4124"/>
                </a:lnTo>
                <a:lnTo>
                  <a:pt x="776" y="4310"/>
                </a:lnTo>
                <a:lnTo>
                  <a:pt x="776" y="4926"/>
                </a:lnTo>
                <a:close/>
                <a:moveTo>
                  <a:pt x="776" y="5811"/>
                </a:moveTo>
                <a:lnTo>
                  <a:pt x="776" y="5811"/>
                </a:lnTo>
                <a:lnTo>
                  <a:pt x="1501" y="5741"/>
                </a:lnTo>
                <a:lnTo>
                  <a:pt x="2348" y="5661"/>
                </a:lnTo>
                <a:lnTo>
                  <a:pt x="2348" y="4942"/>
                </a:lnTo>
                <a:lnTo>
                  <a:pt x="1501" y="5078"/>
                </a:lnTo>
                <a:lnTo>
                  <a:pt x="776" y="5194"/>
                </a:lnTo>
                <a:lnTo>
                  <a:pt x="776" y="5811"/>
                </a:lnTo>
                <a:close/>
              </a:path>
            </a:pathLst>
          </a:custGeom>
          <a:solidFill>
            <a:srgbClr val="FEA144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KSO_Shape"/>
          <p:cNvSpPr/>
          <p:nvPr/>
        </p:nvSpPr>
        <p:spPr bwMode="auto">
          <a:xfrm>
            <a:off x="3862958" y="2420888"/>
            <a:ext cx="1062216" cy="1262634"/>
          </a:xfrm>
          <a:custGeom>
            <a:avLst/>
            <a:gdLst>
              <a:gd name="T0" fmla="*/ 534881516 w 3326"/>
              <a:gd name="T1" fmla="*/ 820328952 h 3951"/>
              <a:gd name="T2" fmla="*/ 534881516 w 3326"/>
              <a:gd name="T3" fmla="*/ 820328952 h 3951"/>
              <a:gd name="T4" fmla="*/ 158037697 w 3326"/>
              <a:gd name="T5" fmla="*/ 820328952 h 3951"/>
              <a:gd name="T6" fmla="*/ 158037697 w 3326"/>
              <a:gd name="T7" fmla="*/ 820328952 h 3951"/>
              <a:gd name="T8" fmla="*/ 0 w 3326"/>
              <a:gd name="T9" fmla="*/ 820328952 h 3951"/>
              <a:gd name="T10" fmla="*/ 84204081 w 3326"/>
              <a:gd name="T11" fmla="*/ 623499796 h 3951"/>
              <a:gd name="T12" fmla="*/ 149949417 w 3326"/>
              <a:gd name="T13" fmla="*/ 557890229 h 3951"/>
              <a:gd name="T14" fmla="*/ 553962261 w 3326"/>
              <a:gd name="T15" fmla="*/ 557890229 h 3951"/>
              <a:gd name="T16" fmla="*/ 619499960 w 3326"/>
              <a:gd name="T17" fmla="*/ 623499796 h 3951"/>
              <a:gd name="T18" fmla="*/ 689808301 w 3326"/>
              <a:gd name="T19" fmla="*/ 820328952 h 3951"/>
              <a:gd name="T20" fmla="*/ 534881516 w 3326"/>
              <a:gd name="T21" fmla="*/ 820328952 h 3951"/>
              <a:gd name="T22" fmla="*/ 187073635 w 3326"/>
              <a:gd name="T23" fmla="*/ 590902555 h 3951"/>
              <a:gd name="T24" fmla="*/ 135016402 w 3326"/>
              <a:gd name="T25" fmla="*/ 643016586 h 3951"/>
              <a:gd name="T26" fmla="*/ 68234248 w 3326"/>
              <a:gd name="T27" fmla="*/ 787108855 h 3951"/>
              <a:gd name="T28" fmla="*/ 159074972 w 3326"/>
              <a:gd name="T29" fmla="*/ 787108855 h 3951"/>
              <a:gd name="T30" fmla="*/ 193295459 w 3326"/>
              <a:gd name="T31" fmla="*/ 590902555 h 3951"/>
              <a:gd name="T32" fmla="*/ 187073635 w 3326"/>
              <a:gd name="T33" fmla="*/ 590902555 h 3951"/>
              <a:gd name="T34" fmla="*/ 259663250 w 3326"/>
              <a:gd name="T35" fmla="*/ 590902555 h 3951"/>
              <a:gd name="T36" fmla="*/ 349259518 w 3326"/>
              <a:gd name="T37" fmla="*/ 760117326 h 3951"/>
              <a:gd name="T38" fmla="*/ 438648605 w 3326"/>
              <a:gd name="T39" fmla="*/ 590902555 h 3951"/>
              <a:gd name="T40" fmla="*/ 259663250 w 3326"/>
              <a:gd name="T41" fmla="*/ 590902555 h 3951"/>
              <a:gd name="T42" fmla="*/ 565783909 w 3326"/>
              <a:gd name="T43" fmla="*/ 643016586 h 3951"/>
              <a:gd name="T44" fmla="*/ 513726677 w 3326"/>
              <a:gd name="T45" fmla="*/ 590902555 h 3951"/>
              <a:gd name="T46" fmla="*/ 501490210 w 3326"/>
              <a:gd name="T47" fmla="*/ 590902555 h 3951"/>
              <a:gd name="T48" fmla="*/ 534051878 w 3326"/>
              <a:gd name="T49" fmla="*/ 787108855 h 3951"/>
              <a:gd name="T50" fmla="*/ 621574053 w 3326"/>
              <a:gd name="T51" fmla="*/ 787108855 h 3951"/>
              <a:gd name="T52" fmla="*/ 565783909 w 3326"/>
              <a:gd name="T53" fmla="*/ 643016586 h 3951"/>
              <a:gd name="T54" fmla="*/ 339511964 w 3326"/>
              <a:gd name="T55" fmla="*/ 520309678 h 3951"/>
              <a:gd name="T56" fmla="*/ 79641077 w 3326"/>
              <a:gd name="T57" fmla="*/ 260155067 h 3951"/>
              <a:gd name="T58" fmla="*/ 339511964 w 3326"/>
              <a:gd name="T59" fmla="*/ 0 h 3951"/>
              <a:gd name="T60" fmla="*/ 599175214 w 3326"/>
              <a:gd name="T61" fmla="*/ 260155067 h 3951"/>
              <a:gd name="T62" fmla="*/ 339511964 w 3326"/>
              <a:gd name="T63" fmla="*/ 520309678 h 3951"/>
              <a:gd name="T64" fmla="*/ 399449839 w 3326"/>
              <a:gd name="T65" fmla="*/ 105473775 h 3951"/>
              <a:gd name="T66" fmla="*/ 141238682 w 3326"/>
              <a:gd name="T67" fmla="*/ 260155067 h 3951"/>
              <a:gd name="T68" fmla="*/ 339511964 w 3326"/>
              <a:gd name="T69" fmla="*/ 458645023 h 3951"/>
              <a:gd name="T70" fmla="*/ 537577609 w 3326"/>
              <a:gd name="T71" fmla="*/ 260155067 h 3951"/>
              <a:gd name="T72" fmla="*/ 399449839 w 3326"/>
              <a:gd name="T73" fmla="*/ 105473775 h 395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326" h="3951">
                <a:moveTo>
                  <a:pt x="2579" y="3951"/>
                </a:moveTo>
                <a:cubicBezTo>
                  <a:pt x="2579" y="3951"/>
                  <a:pt x="2579" y="3951"/>
                  <a:pt x="2579" y="3951"/>
                </a:cubicBezTo>
                <a:cubicBezTo>
                  <a:pt x="2542" y="3951"/>
                  <a:pt x="853" y="3951"/>
                  <a:pt x="762" y="3951"/>
                </a:cubicBezTo>
                <a:cubicBezTo>
                  <a:pt x="762" y="3951"/>
                  <a:pt x="762" y="3951"/>
                  <a:pt x="762" y="3951"/>
                </a:cubicBezTo>
                <a:cubicBezTo>
                  <a:pt x="0" y="3951"/>
                  <a:pt x="0" y="3951"/>
                  <a:pt x="0" y="3951"/>
                </a:cubicBezTo>
                <a:cubicBezTo>
                  <a:pt x="406" y="3003"/>
                  <a:pt x="406" y="3003"/>
                  <a:pt x="406" y="3003"/>
                </a:cubicBezTo>
                <a:cubicBezTo>
                  <a:pt x="406" y="3003"/>
                  <a:pt x="548" y="2687"/>
                  <a:pt x="723" y="2687"/>
                </a:cubicBezTo>
                <a:cubicBezTo>
                  <a:pt x="2671" y="2687"/>
                  <a:pt x="2671" y="2687"/>
                  <a:pt x="2671" y="2687"/>
                </a:cubicBezTo>
                <a:cubicBezTo>
                  <a:pt x="2846" y="2687"/>
                  <a:pt x="2987" y="3003"/>
                  <a:pt x="2987" y="3003"/>
                </a:cubicBezTo>
                <a:cubicBezTo>
                  <a:pt x="3326" y="3951"/>
                  <a:pt x="3326" y="3951"/>
                  <a:pt x="3326" y="3951"/>
                </a:cubicBezTo>
                <a:lnTo>
                  <a:pt x="2579" y="3951"/>
                </a:lnTo>
                <a:close/>
                <a:moveTo>
                  <a:pt x="902" y="2846"/>
                </a:moveTo>
                <a:cubicBezTo>
                  <a:pt x="764" y="2846"/>
                  <a:pt x="651" y="3097"/>
                  <a:pt x="651" y="3097"/>
                </a:cubicBezTo>
                <a:cubicBezTo>
                  <a:pt x="329" y="3791"/>
                  <a:pt x="329" y="3791"/>
                  <a:pt x="329" y="3791"/>
                </a:cubicBezTo>
                <a:cubicBezTo>
                  <a:pt x="767" y="3791"/>
                  <a:pt x="767" y="3791"/>
                  <a:pt x="767" y="3791"/>
                </a:cubicBezTo>
                <a:cubicBezTo>
                  <a:pt x="788" y="3418"/>
                  <a:pt x="876" y="3049"/>
                  <a:pt x="932" y="2846"/>
                </a:cubicBezTo>
                <a:lnTo>
                  <a:pt x="902" y="2846"/>
                </a:lnTo>
                <a:close/>
                <a:moveTo>
                  <a:pt x="1252" y="2846"/>
                </a:moveTo>
                <a:cubicBezTo>
                  <a:pt x="1318" y="3322"/>
                  <a:pt x="1486" y="3661"/>
                  <a:pt x="1684" y="3661"/>
                </a:cubicBezTo>
                <a:cubicBezTo>
                  <a:pt x="1882" y="3661"/>
                  <a:pt x="2050" y="3322"/>
                  <a:pt x="2115" y="2846"/>
                </a:cubicBezTo>
                <a:lnTo>
                  <a:pt x="1252" y="2846"/>
                </a:lnTo>
                <a:close/>
                <a:moveTo>
                  <a:pt x="2728" y="3097"/>
                </a:moveTo>
                <a:cubicBezTo>
                  <a:pt x="2728" y="3097"/>
                  <a:pt x="2616" y="2846"/>
                  <a:pt x="2477" y="2846"/>
                </a:cubicBezTo>
                <a:cubicBezTo>
                  <a:pt x="2418" y="2846"/>
                  <a:pt x="2418" y="2846"/>
                  <a:pt x="2418" y="2846"/>
                </a:cubicBezTo>
                <a:cubicBezTo>
                  <a:pt x="2476" y="3029"/>
                  <a:pt x="2558" y="3360"/>
                  <a:pt x="2575" y="3791"/>
                </a:cubicBezTo>
                <a:cubicBezTo>
                  <a:pt x="2997" y="3791"/>
                  <a:pt x="2997" y="3791"/>
                  <a:pt x="2997" y="3791"/>
                </a:cubicBezTo>
                <a:lnTo>
                  <a:pt x="2728" y="3097"/>
                </a:lnTo>
                <a:close/>
                <a:moveTo>
                  <a:pt x="1637" y="2506"/>
                </a:moveTo>
                <a:cubicBezTo>
                  <a:pt x="945" y="2506"/>
                  <a:pt x="384" y="1945"/>
                  <a:pt x="384" y="1253"/>
                </a:cubicBezTo>
                <a:cubicBezTo>
                  <a:pt x="384" y="561"/>
                  <a:pt x="945" y="0"/>
                  <a:pt x="1637" y="0"/>
                </a:cubicBezTo>
                <a:cubicBezTo>
                  <a:pt x="2328" y="0"/>
                  <a:pt x="2889" y="561"/>
                  <a:pt x="2889" y="1253"/>
                </a:cubicBezTo>
                <a:cubicBezTo>
                  <a:pt x="2889" y="1945"/>
                  <a:pt x="2328" y="2506"/>
                  <a:pt x="1637" y="2506"/>
                </a:cubicBezTo>
                <a:close/>
                <a:moveTo>
                  <a:pt x="1926" y="508"/>
                </a:moveTo>
                <a:cubicBezTo>
                  <a:pt x="1583" y="1430"/>
                  <a:pt x="1024" y="1239"/>
                  <a:pt x="681" y="1253"/>
                </a:cubicBezTo>
                <a:cubicBezTo>
                  <a:pt x="681" y="1781"/>
                  <a:pt x="1109" y="2209"/>
                  <a:pt x="1637" y="2209"/>
                </a:cubicBezTo>
                <a:cubicBezTo>
                  <a:pt x="2165" y="2209"/>
                  <a:pt x="2592" y="1781"/>
                  <a:pt x="2592" y="1253"/>
                </a:cubicBezTo>
                <a:cubicBezTo>
                  <a:pt x="1934" y="1107"/>
                  <a:pt x="2283" y="732"/>
                  <a:pt x="1926" y="508"/>
                </a:cubicBezTo>
                <a:close/>
              </a:path>
            </a:pathLst>
          </a:custGeom>
          <a:solidFill>
            <a:srgbClr val="5497D4"/>
          </a:solidFill>
          <a:ln>
            <a:noFill/>
          </a:ln>
        </p:spPr>
        <p:txBody>
          <a:bodyPr anchor="ctr" anchorCtr="1"/>
          <a:lstStyle/>
          <a:p>
            <a:endParaRPr lang="zh-CN" altLang="en-US"/>
          </a:p>
        </p:txBody>
      </p:sp>
      <p:sp>
        <p:nvSpPr>
          <p:cNvPr id="5" name="KSO_Shape"/>
          <p:cNvSpPr/>
          <p:nvPr/>
        </p:nvSpPr>
        <p:spPr bwMode="auto">
          <a:xfrm>
            <a:off x="6239222" y="2852936"/>
            <a:ext cx="1336120" cy="979822"/>
          </a:xfrm>
          <a:custGeom>
            <a:avLst/>
            <a:gdLst>
              <a:gd name="T0" fmla="*/ 1634294 w 2751138"/>
              <a:gd name="T1" fmla="*/ 1518189 h 2017713"/>
              <a:gd name="T2" fmla="*/ 1827941 w 2751138"/>
              <a:gd name="T3" fmla="*/ 1506439 h 2017713"/>
              <a:gd name="T4" fmla="*/ 1293666 w 2751138"/>
              <a:gd name="T5" fmla="*/ 1399421 h 2017713"/>
              <a:gd name="T6" fmla="*/ 1286682 w 2751138"/>
              <a:gd name="T7" fmla="*/ 1522952 h 2017713"/>
              <a:gd name="T8" fmla="*/ 1475250 w 2751138"/>
              <a:gd name="T9" fmla="*/ 1424191 h 2017713"/>
              <a:gd name="T10" fmla="*/ 933673 w 2751138"/>
              <a:gd name="T11" fmla="*/ 1402597 h 2017713"/>
              <a:gd name="T12" fmla="*/ 940657 w 2751138"/>
              <a:gd name="T13" fmla="*/ 1526446 h 2017713"/>
              <a:gd name="T14" fmla="*/ 1121288 w 2751138"/>
              <a:gd name="T15" fmla="*/ 1416569 h 2017713"/>
              <a:gd name="T16" fmla="*/ 1634294 w 2751138"/>
              <a:gd name="T17" fmla="*/ 1179033 h 2017713"/>
              <a:gd name="T18" fmla="*/ 1654611 w 2751138"/>
              <a:gd name="T19" fmla="*/ 1298754 h 2017713"/>
              <a:gd name="T20" fmla="*/ 1824132 w 2751138"/>
              <a:gd name="T21" fmla="*/ 1180939 h 2017713"/>
              <a:gd name="T22" fmla="*/ 1277158 w 2751138"/>
              <a:gd name="T23" fmla="*/ 1185702 h 2017713"/>
              <a:gd name="T24" fmla="*/ 1454615 w 2751138"/>
              <a:gd name="T25" fmla="*/ 1298437 h 2017713"/>
              <a:gd name="T26" fmla="*/ 1465726 w 2751138"/>
              <a:gd name="T27" fmla="*/ 1175540 h 2017713"/>
              <a:gd name="T28" fmla="*/ 922244 w 2751138"/>
              <a:gd name="T29" fmla="*/ 1193324 h 2017713"/>
              <a:gd name="T30" fmla="*/ 1108590 w 2751138"/>
              <a:gd name="T31" fmla="*/ 1295896 h 2017713"/>
              <a:gd name="T32" fmla="*/ 1106368 w 2751138"/>
              <a:gd name="T33" fmla="*/ 1171412 h 2017713"/>
              <a:gd name="T34" fmla="*/ 1628580 w 2751138"/>
              <a:gd name="T35" fmla="*/ 1046610 h 2017713"/>
              <a:gd name="T36" fmla="*/ 1820957 w 2751138"/>
              <a:gd name="T37" fmla="*/ 1062806 h 2017713"/>
              <a:gd name="T38" fmla="*/ 1805085 w 2751138"/>
              <a:gd name="T39" fmla="*/ 941180 h 2017713"/>
              <a:gd name="T40" fmla="*/ 1277158 w 2751138"/>
              <a:gd name="T41" fmla="*/ 1054232 h 2017713"/>
              <a:gd name="T42" fmla="*/ 1472393 w 2751138"/>
              <a:gd name="T43" fmla="*/ 1056772 h 2017713"/>
              <a:gd name="T44" fmla="*/ 1299063 w 2751138"/>
              <a:gd name="T45" fmla="*/ 941180 h 2017713"/>
              <a:gd name="T46" fmla="*/ 927959 w 2751138"/>
              <a:gd name="T47" fmla="*/ 1060901 h 2017713"/>
              <a:gd name="T48" fmla="*/ 1121606 w 2751138"/>
              <a:gd name="T49" fmla="*/ 1049468 h 2017713"/>
              <a:gd name="T50" fmla="*/ 2750186 w 2751138"/>
              <a:gd name="T51" fmla="*/ 649605 h 2017713"/>
              <a:gd name="T52" fmla="*/ 2644458 w 2751138"/>
              <a:gd name="T53" fmla="*/ 844867 h 2017713"/>
              <a:gd name="T54" fmla="*/ 657551 w 2751138"/>
              <a:gd name="T55" fmla="*/ 772160 h 2017713"/>
              <a:gd name="T56" fmla="*/ 78068 w 2751138"/>
              <a:gd name="T57" fmla="*/ 834072 h 2017713"/>
              <a:gd name="T58" fmla="*/ 1052401 w 2751138"/>
              <a:gd name="T59" fmla="*/ 374650 h 2017713"/>
              <a:gd name="T60" fmla="*/ 1673024 w 2751138"/>
              <a:gd name="T61" fmla="*/ 389576 h 2017713"/>
              <a:gd name="T62" fmla="*/ 1803815 w 2751138"/>
              <a:gd name="T63" fmla="*/ 392116 h 2017713"/>
              <a:gd name="T64" fmla="*/ 1903178 w 2751138"/>
              <a:gd name="T65" fmla="*/ 545181 h 2017713"/>
              <a:gd name="T66" fmla="*/ 2070794 w 2751138"/>
              <a:gd name="T67" fmla="*/ 910376 h 2017713"/>
              <a:gd name="T68" fmla="*/ 2393645 w 2751138"/>
              <a:gd name="T69" fmla="*/ 1360361 h 2017713"/>
              <a:gd name="T70" fmla="*/ 2449517 w 2751138"/>
              <a:gd name="T71" fmla="*/ 1810981 h 2017713"/>
              <a:gd name="T72" fmla="*/ 2227934 w 2751138"/>
              <a:gd name="T73" fmla="*/ 1976748 h 2017713"/>
              <a:gd name="T74" fmla="*/ 2042540 w 2751138"/>
              <a:gd name="T75" fmla="*/ 2008504 h 2017713"/>
              <a:gd name="T76" fmla="*/ 698757 w 2751138"/>
              <a:gd name="T77" fmla="*/ 2014538 h 2017713"/>
              <a:gd name="T78" fmla="*/ 473682 w 2751138"/>
              <a:gd name="T79" fmla="*/ 1919904 h 2017713"/>
              <a:gd name="T80" fmla="*/ 288923 w 2751138"/>
              <a:gd name="T81" fmla="*/ 1783035 h 2017713"/>
              <a:gd name="T82" fmla="*/ 384794 w 2751138"/>
              <a:gd name="T83" fmla="*/ 1287639 h 2017713"/>
              <a:gd name="T84" fmla="*/ 713042 w 2751138"/>
              <a:gd name="T85" fmla="*/ 867823 h 2017713"/>
              <a:gd name="T86" fmla="*/ 858436 w 2751138"/>
              <a:gd name="T87" fmla="*/ 526127 h 2017713"/>
              <a:gd name="T88" fmla="*/ 950815 w 2751138"/>
              <a:gd name="T89" fmla="*/ 384812 h 2017713"/>
              <a:gd name="T90" fmla="*/ 594360 w 2751138"/>
              <a:gd name="T91" fmla="*/ 99695 h 2017713"/>
              <a:gd name="T92" fmla="*/ 312420 w 2751138"/>
              <a:gd name="T93" fmla="*/ 292735 h 2017713"/>
              <a:gd name="T94" fmla="*/ 362585 w 2751138"/>
              <a:gd name="T95" fmla="*/ 350520 h 2017713"/>
              <a:gd name="T96" fmla="*/ 520065 w 2751138"/>
              <a:gd name="T97" fmla="*/ 219393 h 2017713"/>
              <a:gd name="T98" fmla="*/ 2098358 w 2751138"/>
              <a:gd name="T99" fmla="*/ 181928 h 2017713"/>
              <a:gd name="T100" fmla="*/ 2400935 w 2751138"/>
              <a:gd name="T101" fmla="*/ 337820 h 2017713"/>
              <a:gd name="T102" fmla="*/ 2456180 w 2751138"/>
              <a:gd name="T103" fmla="*/ 284163 h 2017713"/>
              <a:gd name="T104" fmla="*/ 2183130 w 2751138"/>
              <a:gd name="T105" fmla="*/ 119698 h 2017713"/>
              <a:gd name="T106" fmla="*/ 2062798 w 2751138"/>
              <a:gd name="T107" fmla="*/ 11430 h 2017713"/>
              <a:gd name="T108" fmla="*/ 2489200 w 2751138"/>
              <a:gd name="T109" fmla="*/ 155258 h 2017713"/>
              <a:gd name="T110" fmla="*/ 2710498 w 2751138"/>
              <a:gd name="T111" fmla="*/ 419100 h 2017713"/>
              <a:gd name="T112" fmla="*/ 1985328 w 2751138"/>
              <a:gd name="T113" fmla="*/ 382588 h 2017713"/>
              <a:gd name="T114" fmla="*/ 932815 w 2751138"/>
              <a:gd name="T115" fmla="*/ 296228 h 2017713"/>
              <a:gd name="T116" fmla="*/ 710565 w 2751138"/>
              <a:gd name="T117" fmla="*/ 471805 h 2017713"/>
              <a:gd name="T118" fmla="*/ 100330 w 2751138"/>
              <a:gd name="T119" fmla="*/ 309563 h 2017713"/>
              <a:gd name="T120" fmla="*/ 400685 w 2751138"/>
              <a:gd name="T121" fmla="*/ 84138 h 2017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751138" h="2017713">
                <a:moveTo>
                  <a:pt x="1652072" y="1398468"/>
                </a:moveTo>
                <a:lnTo>
                  <a:pt x="1649215" y="1398786"/>
                </a:lnTo>
                <a:lnTo>
                  <a:pt x="1646992" y="1399421"/>
                </a:lnTo>
                <a:lnTo>
                  <a:pt x="1644453" y="1400374"/>
                </a:lnTo>
                <a:lnTo>
                  <a:pt x="1642231" y="1401326"/>
                </a:lnTo>
                <a:lnTo>
                  <a:pt x="1640326" y="1402597"/>
                </a:lnTo>
                <a:lnTo>
                  <a:pt x="1637786" y="1404184"/>
                </a:lnTo>
                <a:lnTo>
                  <a:pt x="1636199" y="1406090"/>
                </a:lnTo>
                <a:lnTo>
                  <a:pt x="1634294" y="1407995"/>
                </a:lnTo>
                <a:lnTo>
                  <a:pt x="1633024" y="1409901"/>
                </a:lnTo>
                <a:lnTo>
                  <a:pt x="1631755" y="1411806"/>
                </a:lnTo>
                <a:lnTo>
                  <a:pt x="1630485" y="1414029"/>
                </a:lnTo>
                <a:lnTo>
                  <a:pt x="1629850" y="1416569"/>
                </a:lnTo>
                <a:lnTo>
                  <a:pt x="1629215" y="1419110"/>
                </a:lnTo>
                <a:lnTo>
                  <a:pt x="1628580" y="1421650"/>
                </a:lnTo>
                <a:lnTo>
                  <a:pt x="1628580" y="1424191"/>
                </a:lnTo>
                <a:lnTo>
                  <a:pt x="1628580" y="1501358"/>
                </a:lnTo>
                <a:lnTo>
                  <a:pt x="1628580" y="1503899"/>
                </a:lnTo>
                <a:lnTo>
                  <a:pt x="1629215" y="1506439"/>
                </a:lnTo>
                <a:lnTo>
                  <a:pt x="1629850" y="1509297"/>
                </a:lnTo>
                <a:lnTo>
                  <a:pt x="1630485" y="1511520"/>
                </a:lnTo>
                <a:lnTo>
                  <a:pt x="1631755" y="1513743"/>
                </a:lnTo>
                <a:lnTo>
                  <a:pt x="1633024" y="1515649"/>
                </a:lnTo>
                <a:lnTo>
                  <a:pt x="1634294" y="1518189"/>
                </a:lnTo>
                <a:lnTo>
                  <a:pt x="1636199" y="1520094"/>
                </a:lnTo>
                <a:lnTo>
                  <a:pt x="1637786" y="1521365"/>
                </a:lnTo>
                <a:lnTo>
                  <a:pt x="1640326" y="1522952"/>
                </a:lnTo>
                <a:lnTo>
                  <a:pt x="1642231" y="1524223"/>
                </a:lnTo>
                <a:lnTo>
                  <a:pt x="1644453" y="1525175"/>
                </a:lnTo>
                <a:lnTo>
                  <a:pt x="1646992" y="1526446"/>
                </a:lnTo>
                <a:lnTo>
                  <a:pt x="1649215" y="1526763"/>
                </a:lnTo>
                <a:lnTo>
                  <a:pt x="1652072" y="1527398"/>
                </a:lnTo>
                <a:lnTo>
                  <a:pt x="1654611" y="1527716"/>
                </a:lnTo>
                <a:lnTo>
                  <a:pt x="1802228" y="1527716"/>
                </a:lnTo>
                <a:lnTo>
                  <a:pt x="1805085" y="1527398"/>
                </a:lnTo>
                <a:lnTo>
                  <a:pt x="1807624" y="1526763"/>
                </a:lnTo>
                <a:lnTo>
                  <a:pt x="1810481" y="1526446"/>
                </a:lnTo>
                <a:lnTo>
                  <a:pt x="1812704" y="1525175"/>
                </a:lnTo>
                <a:lnTo>
                  <a:pt x="1814926" y="1524223"/>
                </a:lnTo>
                <a:lnTo>
                  <a:pt x="1817148" y="1522952"/>
                </a:lnTo>
                <a:lnTo>
                  <a:pt x="1819053" y="1521365"/>
                </a:lnTo>
                <a:lnTo>
                  <a:pt x="1820957" y="1520094"/>
                </a:lnTo>
                <a:lnTo>
                  <a:pt x="1822545" y="1518189"/>
                </a:lnTo>
                <a:lnTo>
                  <a:pt x="1824132" y="1515649"/>
                </a:lnTo>
                <a:lnTo>
                  <a:pt x="1825719" y="1513743"/>
                </a:lnTo>
                <a:lnTo>
                  <a:pt x="1826354" y="1511520"/>
                </a:lnTo>
                <a:lnTo>
                  <a:pt x="1827624" y="1509297"/>
                </a:lnTo>
                <a:lnTo>
                  <a:pt x="1827941" y="1506439"/>
                </a:lnTo>
                <a:lnTo>
                  <a:pt x="1828259" y="1503899"/>
                </a:lnTo>
                <a:lnTo>
                  <a:pt x="1828894" y="1501358"/>
                </a:lnTo>
                <a:lnTo>
                  <a:pt x="1828894" y="1424191"/>
                </a:lnTo>
                <a:lnTo>
                  <a:pt x="1828259" y="1421650"/>
                </a:lnTo>
                <a:lnTo>
                  <a:pt x="1827941" y="1419110"/>
                </a:lnTo>
                <a:lnTo>
                  <a:pt x="1827624" y="1416569"/>
                </a:lnTo>
                <a:lnTo>
                  <a:pt x="1826354" y="1414029"/>
                </a:lnTo>
                <a:lnTo>
                  <a:pt x="1825719" y="1411806"/>
                </a:lnTo>
                <a:lnTo>
                  <a:pt x="1824132" y="1409901"/>
                </a:lnTo>
                <a:lnTo>
                  <a:pt x="1822545" y="1407995"/>
                </a:lnTo>
                <a:lnTo>
                  <a:pt x="1820957" y="1406090"/>
                </a:lnTo>
                <a:lnTo>
                  <a:pt x="1819053" y="1404184"/>
                </a:lnTo>
                <a:lnTo>
                  <a:pt x="1817148" y="1402597"/>
                </a:lnTo>
                <a:lnTo>
                  <a:pt x="1814926" y="1401326"/>
                </a:lnTo>
                <a:lnTo>
                  <a:pt x="1812704" y="1400374"/>
                </a:lnTo>
                <a:lnTo>
                  <a:pt x="1810481" y="1399421"/>
                </a:lnTo>
                <a:lnTo>
                  <a:pt x="1807624" y="1398786"/>
                </a:lnTo>
                <a:lnTo>
                  <a:pt x="1805085" y="1398468"/>
                </a:lnTo>
                <a:lnTo>
                  <a:pt x="1802228" y="1398468"/>
                </a:lnTo>
                <a:lnTo>
                  <a:pt x="1654611" y="1398468"/>
                </a:lnTo>
                <a:lnTo>
                  <a:pt x="1652072" y="1398468"/>
                </a:lnTo>
                <a:close/>
                <a:moveTo>
                  <a:pt x="1299063" y="1398468"/>
                </a:moveTo>
                <a:lnTo>
                  <a:pt x="1296206" y="1398786"/>
                </a:lnTo>
                <a:lnTo>
                  <a:pt x="1293666" y="1399421"/>
                </a:lnTo>
                <a:lnTo>
                  <a:pt x="1291444" y="1400374"/>
                </a:lnTo>
                <a:lnTo>
                  <a:pt x="1288904" y="1401326"/>
                </a:lnTo>
                <a:lnTo>
                  <a:pt x="1286682" y="1402597"/>
                </a:lnTo>
                <a:lnTo>
                  <a:pt x="1284777" y="1404184"/>
                </a:lnTo>
                <a:lnTo>
                  <a:pt x="1282872" y="1406090"/>
                </a:lnTo>
                <a:lnTo>
                  <a:pt x="1281285" y="1407995"/>
                </a:lnTo>
                <a:lnTo>
                  <a:pt x="1280015" y="1409901"/>
                </a:lnTo>
                <a:lnTo>
                  <a:pt x="1278428" y="1411806"/>
                </a:lnTo>
                <a:lnTo>
                  <a:pt x="1277158" y="1414029"/>
                </a:lnTo>
                <a:lnTo>
                  <a:pt x="1276523" y="1416569"/>
                </a:lnTo>
                <a:lnTo>
                  <a:pt x="1275571" y="1419110"/>
                </a:lnTo>
                <a:lnTo>
                  <a:pt x="1275254" y="1421650"/>
                </a:lnTo>
                <a:lnTo>
                  <a:pt x="1275254" y="1424191"/>
                </a:lnTo>
                <a:lnTo>
                  <a:pt x="1275254" y="1501358"/>
                </a:lnTo>
                <a:lnTo>
                  <a:pt x="1275254" y="1503899"/>
                </a:lnTo>
                <a:lnTo>
                  <a:pt x="1275571" y="1506439"/>
                </a:lnTo>
                <a:lnTo>
                  <a:pt x="1276523" y="1509297"/>
                </a:lnTo>
                <a:lnTo>
                  <a:pt x="1277158" y="1511520"/>
                </a:lnTo>
                <a:lnTo>
                  <a:pt x="1278428" y="1513743"/>
                </a:lnTo>
                <a:lnTo>
                  <a:pt x="1280015" y="1515649"/>
                </a:lnTo>
                <a:lnTo>
                  <a:pt x="1281285" y="1518189"/>
                </a:lnTo>
                <a:lnTo>
                  <a:pt x="1282872" y="1520094"/>
                </a:lnTo>
                <a:lnTo>
                  <a:pt x="1284777" y="1521365"/>
                </a:lnTo>
                <a:lnTo>
                  <a:pt x="1286682" y="1522952"/>
                </a:lnTo>
                <a:lnTo>
                  <a:pt x="1288904" y="1524223"/>
                </a:lnTo>
                <a:lnTo>
                  <a:pt x="1291444" y="1525175"/>
                </a:lnTo>
                <a:lnTo>
                  <a:pt x="1293666" y="1526446"/>
                </a:lnTo>
                <a:lnTo>
                  <a:pt x="1296206" y="1526763"/>
                </a:lnTo>
                <a:lnTo>
                  <a:pt x="1299063" y="1527398"/>
                </a:lnTo>
                <a:lnTo>
                  <a:pt x="1301602" y="1527716"/>
                </a:lnTo>
                <a:lnTo>
                  <a:pt x="1449218" y="1527716"/>
                </a:lnTo>
                <a:lnTo>
                  <a:pt x="1452076" y="1527398"/>
                </a:lnTo>
                <a:lnTo>
                  <a:pt x="1454615" y="1526763"/>
                </a:lnTo>
                <a:lnTo>
                  <a:pt x="1456837" y="1526446"/>
                </a:lnTo>
                <a:lnTo>
                  <a:pt x="1459694" y="1525175"/>
                </a:lnTo>
                <a:lnTo>
                  <a:pt x="1461917" y="1524223"/>
                </a:lnTo>
                <a:lnTo>
                  <a:pt x="1463821" y="1522952"/>
                </a:lnTo>
                <a:lnTo>
                  <a:pt x="1465726" y="1521365"/>
                </a:lnTo>
                <a:lnTo>
                  <a:pt x="1467631" y="1520094"/>
                </a:lnTo>
                <a:lnTo>
                  <a:pt x="1469536" y="1518189"/>
                </a:lnTo>
                <a:lnTo>
                  <a:pt x="1471123" y="1515649"/>
                </a:lnTo>
                <a:lnTo>
                  <a:pt x="1472393" y="1513743"/>
                </a:lnTo>
                <a:lnTo>
                  <a:pt x="1473345" y="1511520"/>
                </a:lnTo>
                <a:lnTo>
                  <a:pt x="1474297" y="1509297"/>
                </a:lnTo>
                <a:lnTo>
                  <a:pt x="1474932" y="1506439"/>
                </a:lnTo>
                <a:lnTo>
                  <a:pt x="1475250" y="1503899"/>
                </a:lnTo>
                <a:lnTo>
                  <a:pt x="1475250" y="1501358"/>
                </a:lnTo>
                <a:lnTo>
                  <a:pt x="1475250" y="1424191"/>
                </a:lnTo>
                <a:lnTo>
                  <a:pt x="1475250" y="1421650"/>
                </a:lnTo>
                <a:lnTo>
                  <a:pt x="1474932" y="1419110"/>
                </a:lnTo>
                <a:lnTo>
                  <a:pt x="1474297" y="1416569"/>
                </a:lnTo>
                <a:lnTo>
                  <a:pt x="1473345" y="1414029"/>
                </a:lnTo>
                <a:lnTo>
                  <a:pt x="1472393" y="1411806"/>
                </a:lnTo>
                <a:lnTo>
                  <a:pt x="1471123" y="1409901"/>
                </a:lnTo>
                <a:lnTo>
                  <a:pt x="1469536" y="1407995"/>
                </a:lnTo>
                <a:lnTo>
                  <a:pt x="1467631" y="1406090"/>
                </a:lnTo>
                <a:lnTo>
                  <a:pt x="1465726" y="1404184"/>
                </a:lnTo>
                <a:lnTo>
                  <a:pt x="1463821" y="1402597"/>
                </a:lnTo>
                <a:lnTo>
                  <a:pt x="1461917" y="1401326"/>
                </a:lnTo>
                <a:lnTo>
                  <a:pt x="1459694" y="1400374"/>
                </a:lnTo>
                <a:lnTo>
                  <a:pt x="1456837" y="1399421"/>
                </a:lnTo>
                <a:lnTo>
                  <a:pt x="1454615" y="1398786"/>
                </a:lnTo>
                <a:lnTo>
                  <a:pt x="1452076" y="1398468"/>
                </a:lnTo>
                <a:lnTo>
                  <a:pt x="1449218" y="1398468"/>
                </a:lnTo>
                <a:lnTo>
                  <a:pt x="1301602" y="1398468"/>
                </a:lnTo>
                <a:lnTo>
                  <a:pt x="1299063" y="1398468"/>
                </a:lnTo>
                <a:close/>
                <a:moveTo>
                  <a:pt x="945736" y="1398468"/>
                </a:moveTo>
                <a:lnTo>
                  <a:pt x="942879" y="1398786"/>
                </a:lnTo>
                <a:lnTo>
                  <a:pt x="940657" y="1399421"/>
                </a:lnTo>
                <a:lnTo>
                  <a:pt x="937800" y="1400374"/>
                </a:lnTo>
                <a:lnTo>
                  <a:pt x="935578" y="1401326"/>
                </a:lnTo>
                <a:lnTo>
                  <a:pt x="933673" y="1402597"/>
                </a:lnTo>
                <a:lnTo>
                  <a:pt x="931451" y="1404184"/>
                </a:lnTo>
                <a:lnTo>
                  <a:pt x="929863" y="1406090"/>
                </a:lnTo>
                <a:lnTo>
                  <a:pt x="927959" y="1407995"/>
                </a:lnTo>
                <a:lnTo>
                  <a:pt x="926371" y="1409901"/>
                </a:lnTo>
                <a:lnTo>
                  <a:pt x="925419" y="1411806"/>
                </a:lnTo>
                <a:lnTo>
                  <a:pt x="924149" y="1414029"/>
                </a:lnTo>
                <a:lnTo>
                  <a:pt x="923514" y="1416569"/>
                </a:lnTo>
                <a:lnTo>
                  <a:pt x="922562" y="1419110"/>
                </a:lnTo>
                <a:lnTo>
                  <a:pt x="922244" y="1421650"/>
                </a:lnTo>
                <a:lnTo>
                  <a:pt x="922244" y="1424191"/>
                </a:lnTo>
                <a:lnTo>
                  <a:pt x="922244" y="1501358"/>
                </a:lnTo>
                <a:lnTo>
                  <a:pt x="922244" y="1503899"/>
                </a:lnTo>
                <a:lnTo>
                  <a:pt x="922562" y="1506439"/>
                </a:lnTo>
                <a:lnTo>
                  <a:pt x="923514" y="1509297"/>
                </a:lnTo>
                <a:lnTo>
                  <a:pt x="924149" y="1511520"/>
                </a:lnTo>
                <a:lnTo>
                  <a:pt x="925419" y="1513743"/>
                </a:lnTo>
                <a:lnTo>
                  <a:pt x="926371" y="1515649"/>
                </a:lnTo>
                <a:lnTo>
                  <a:pt x="927959" y="1518189"/>
                </a:lnTo>
                <a:lnTo>
                  <a:pt x="929863" y="1520094"/>
                </a:lnTo>
                <a:lnTo>
                  <a:pt x="931451" y="1521365"/>
                </a:lnTo>
                <a:lnTo>
                  <a:pt x="933673" y="1522952"/>
                </a:lnTo>
                <a:lnTo>
                  <a:pt x="935578" y="1524223"/>
                </a:lnTo>
                <a:lnTo>
                  <a:pt x="937800" y="1525175"/>
                </a:lnTo>
                <a:lnTo>
                  <a:pt x="940657" y="1526446"/>
                </a:lnTo>
                <a:lnTo>
                  <a:pt x="942879" y="1526763"/>
                </a:lnTo>
                <a:lnTo>
                  <a:pt x="945736" y="1527398"/>
                </a:lnTo>
                <a:lnTo>
                  <a:pt x="948276" y="1527716"/>
                </a:lnTo>
                <a:lnTo>
                  <a:pt x="1095892" y="1527716"/>
                </a:lnTo>
                <a:lnTo>
                  <a:pt x="1098432" y="1527398"/>
                </a:lnTo>
                <a:lnTo>
                  <a:pt x="1101289" y="1526763"/>
                </a:lnTo>
                <a:lnTo>
                  <a:pt x="1103828" y="1526446"/>
                </a:lnTo>
                <a:lnTo>
                  <a:pt x="1106368" y="1525175"/>
                </a:lnTo>
                <a:lnTo>
                  <a:pt x="1108590" y="1524223"/>
                </a:lnTo>
                <a:lnTo>
                  <a:pt x="1110812" y="1522952"/>
                </a:lnTo>
                <a:lnTo>
                  <a:pt x="1112717" y="1521365"/>
                </a:lnTo>
                <a:lnTo>
                  <a:pt x="1114622" y="1520094"/>
                </a:lnTo>
                <a:lnTo>
                  <a:pt x="1116209" y="1518189"/>
                </a:lnTo>
                <a:lnTo>
                  <a:pt x="1117796" y="1515649"/>
                </a:lnTo>
                <a:lnTo>
                  <a:pt x="1119384" y="1513743"/>
                </a:lnTo>
                <a:lnTo>
                  <a:pt x="1120018" y="1511520"/>
                </a:lnTo>
                <a:lnTo>
                  <a:pt x="1121288" y="1509297"/>
                </a:lnTo>
                <a:lnTo>
                  <a:pt x="1121606" y="1506439"/>
                </a:lnTo>
                <a:lnTo>
                  <a:pt x="1121923" y="1503899"/>
                </a:lnTo>
                <a:lnTo>
                  <a:pt x="1122241" y="1501358"/>
                </a:lnTo>
                <a:lnTo>
                  <a:pt x="1122241" y="1424191"/>
                </a:lnTo>
                <a:lnTo>
                  <a:pt x="1121923" y="1421650"/>
                </a:lnTo>
                <a:lnTo>
                  <a:pt x="1121606" y="1419110"/>
                </a:lnTo>
                <a:lnTo>
                  <a:pt x="1121288" y="1416569"/>
                </a:lnTo>
                <a:lnTo>
                  <a:pt x="1120018" y="1414029"/>
                </a:lnTo>
                <a:lnTo>
                  <a:pt x="1119384" y="1411806"/>
                </a:lnTo>
                <a:lnTo>
                  <a:pt x="1117796" y="1409901"/>
                </a:lnTo>
                <a:lnTo>
                  <a:pt x="1116209" y="1407995"/>
                </a:lnTo>
                <a:lnTo>
                  <a:pt x="1114622" y="1406090"/>
                </a:lnTo>
                <a:lnTo>
                  <a:pt x="1112717" y="1404184"/>
                </a:lnTo>
                <a:lnTo>
                  <a:pt x="1110812" y="1402597"/>
                </a:lnTo>
                <a:lnTo>
                  <a:pt x="1108590" y="1401326"/>
                </a:lnTo>
                <a:lnTo>
                  <a:pt x="1106368" y="1400374"/>
                </a:lnTo>
                <a:lnTo>
                  <a:pt x="1103828" y="1399421"/>
                </a:lnTo>
                <a:lnTo>
                  <a:pt x="1101289" y="1398786"/>
                </a:lnTo>
                <a:lnTo>
                  <a:pt x="1098432" y="1398468"/>
                </a:lnTo>
                <a:lnTo>
                  <a:pt x="1095892" y="1398468"/>
                </a:lnTo>
                <a:lnTo>
                  <a:pt x="948276" y="1398468"/>
                </a:lnTo>
                <a:lnTo>
                  <a:pt x="945736" y="1398468"/>
                </a:lnTo>
                <a:close/>
                <a:moveTo>
                  <a:pt x="1652072" y="1169507"/>
                </a:moveTo>
                <a:lnTo>
                  <a:pt x="1649215" y="1169824"/>
                </a:lnTo>
                <a:lnTo>
                  <a:pt x="1646992" y="1170777"/>
                </a:lnTo>
                <a:lnTo>
                  <a:pt x="1644453" y="1171412"/>
                </a:lnTo>
                <a:lnTo>
                  <a:pt x="1642231" y="1172682"/>
                </a:lnTo>
                <a:lnTo>
                  <a:pt x="1640326" y="1174270"/>
                </a:lnTo>
                <a:lnTo>
                  <a:pt x="1637786" y="1175540"/>
                </a:lnTo>
                <a:lnTo>
                  <a:pt x="1636199" y="1177128"/>
                </a:lnTo>
                <a:lnTo>
                  <a:pt x="1634294" y="1179033"/>
                </a:lnTo>
                <a:lnTo>
                  <a:pt x="1633024" y="1180939"/>
                </a:lnTo>
                <a:lnTo>
                  <a:pt x="1631755" y="1183162"/>
                </a:lnTo>
                <a:lnTo>
                  <a:pt x="1630485" y="1185702"/>
                </a:lnTo>
                <a:lnTo>
                  <a:pt x="1629850" y="1187925"/>
                </a:lnTo>
                <a:lnTo>
                  <a:pt x="1629215" y="1190466"/>
                </a:lnTo>
                <a:lnTo>
                  <a:pt x="1628580" y="1193324"/>
                </a:lnTo>
                <a:lnTo>
                  <a:pt x="1628580" y="1195864"/>
                </a:lnTo>
                <a:lnTo>
                  <a:pt x="1628580" y="1272714"/>
                </a:lnTo>
                <a:lnTo>
                  <a:pt x="1628580" y="1275572"/>
                </a:lnTo>
                <a:lnTo>
                  <a:pt x="1629215" y="1278113"/>
                </a:lnTo>
                <a:lnTo>
                  <a:pt x="1629850" y="1280336"/>
                </a:lnTo>
                <a:lnTo>
                  <a:pt x="1630485" y="1282876"/>
                </a:lnTo>
                <a:lnTo>
                  <a:pt x="1631755" y="1285099"/>
                </a:lnTo>
                <a:lnTo>
                  <a:pt x="1633024" y="1287322"/>
                </a:lnTo>
                <a:lnTo>
                  <a:pt x="1634294" y="1289227"/>
                </a:lnTo>
                <a:lnTo>
                  <a:pt x="1636199" y="1291133"/>
                </a:lnTo>
                <a:lnTo>
                  <a:pt x="1637786" y="1292720"/>
                </a:lnTo>
                <a:lnTo>
                  <a:pt x="1640326" y="1294308"/>
                </a:lnTo>
                <a:lnTo>
                  <a:pt x="1642231" y="1295896"/>
                </a:lnTo>
                <a:lnTo>
                  <a:pt x="1644453" y="1296849"/>
                </a:lnTo>
                <a:lnTo>
                  <a:pt x="1646992" y="1297801"/>
                </a:lnTo>
                <a:lnTo>
                  <a:pt x="1649215" y="1298437"/>
                </a:lnTo>
                <a:lnTo>
                  <a:pt x="1652072" y="1298754"/>
                </a:lnTo>
                <a:lnTo>
                  <a:pt x="1654611" y="1298754"/>
                </a:lnTo>
                <a:lnTo>
                  <a:pt x="1802228" y="1298754"/>
                </a:lnTo>
                <a:lnTo>
                  <a:pt x="1805085" y="1298754"/>
                </a:lnTo>
                <a:lnTo>
                  <a:pt x="1807624" y="1298437"/>
                </a:lnTo>
                <a:lnTo>
                  <a:pt x="1810481" y="1297801"/>
                </a:lnTo>
                <a:lnTo>
                  <a:pt x="1812704" y="1296849"/>
                </a:lnTo>
                <a:lnTo>
                  <a:pt x="1814926" y="1295896"/>
                </a:lnTo>
                <a:lnTo>
                  <a:pt x="1817148" y="1294308"/>
                </a:lnTo>
                <a:lnTo>
                  <a:pt x="1819053" y="1292720"/>
                </a:lnTo>
                <a:lnTo>
                  <a:pt x="1820957" y="1291133"/>
                </a:lnTo>
                <a:lnTo>
                  <a:pt x="1822545" y="1289227"/>
                </a:lnTo>
                <a:lnTo>
                  <a:pt x="1824132" y="1287322"/>
                </a:lnTo>
                <a:lnTo>
                  <a:pt x="1825719" y="1285099"/>
                </a:lnTo>
                <a:lnTo>
                  <a:pt x="1826354" y="1282876"/>
                </a:lnTo>
                <a:lnTo>
                  <a:pt x="1827624" y="1280336"/>
                </a:lnTo>
                <a:lnTo>
                  <a:pt x="1827941" y="1278113"/>
                </a:lnTo>
                <a:lnTo>
                  <a:pt x="1828259" y="1275572"/>
                </a:lnTo>
                <a:lnTo>
                  <a:pt x="1828894" y="1272714"/>
                </a:lnTo>
                <a:lnTo>
                  <a:pt x="1828894" y="1195864"/>
                </a:lnTo>
                <a:lnTo>
                  <a:pt x="1828259" y="1193324"/>
                </a:lnTo>
                <a:lnTo>
                  <a:pt x="1827941" y="1190466"/>
                </a:lnTo>
                <a:lnTo>
                  <a:pt x="1827624" y="1187925"/>
                </a:lnTo>
                <a:lnTo>
                  <a:pt x="1826354" y="1185702"/>
                </a:lnTo>
                <a:lnTo>
                  <a:pt x="1825719" y="1183162"/>
                </a:lnTo>
                <a:lnTo>
                  <a:pt x="1824132" y="1180939"/>
                </a:lnTo>
                <a:lnTo>
                  <a:pt x="1822545" y="1179033"/>
                </a:lnTo>
                <a:lnTo>
                  <a:pt x="1820957" y="1177128"/>
                </a:lnTo>
                <a:lnTo>
                  <a:pt x="1819053" y="1175540"/>
                </a:lnTo>
                <a:lnTo>
                  <a:pt x="1817148" y="1174270"/>
                </a:lnTo>
                <a:lnTo>
                  <a:pt x="1814926" y="1172682"/>
                </a:lnTo>
                <a:lnTo>
                  <a:pt x="1812704" y="1171412"/>
                </a:lnTo>
                <a:lnTo>
                  <a:pt x="1810481" y="1170777"/>
                </a:lnTo>
                <a:lnTo>
                  <a:pt x="1807624" y="1169824"/>
                </a:lnTo>
                <a:lnTo>
                  <a:pt x="1805085" y="1169507"/>
                </a:lnTo>
                <a:lnTo>
                  <a:pt x="1802228" y="1169507"/>
                </a:lnTo>
                <a:lnTo>
                  <a:pt x="1654611" y="1169507"/>
                </a:lnTo>
                <a:lnTo>
                  <a:pt x="1652072" y="1169507"/>
                </a:lnTo>
                <a:close/>
                <a:moveTo>
                  <a:pt x="1299063" y="1169507"/>
                </a:moveTo>
                <a:lnTo>
                  <a:pt x="1296206" y="1169824"/>
                </a:lnTo>
                <a:lnTo>
                  <a:pt x="1293666" y="1170777"/>
                </a:lnTo>
                <a:lnTo>
                  <a:pt x="1291444" y="1171412"/>
                </a:lnTo>
                <a:lnTo>
                  <a:pt x="1288904" y="1172682"/>
                </a:lnTo>
                <a:lnTo>
                  <a:pt x="1286682" y="1174270"/>
                </a:lnTo>
                <a:lnTo>
                  <a:pt x="1284777" y="1175540"/>
                </a:lnTo>
                <a:lnTo>
                  <a:pt x="1282872" y="1177128"/>
                </a:lnTo>
                <a:lnTo>
                  <a:pt x="1281285" y="1179033"/>
                </a:lnTo>
                <a:lnTo>
                  <a:pt x="1280015" y="1180939"/>
                </a:lnTo>
                <a:lnTo>
                  <a:pt x="1278428" y="1183162"/>
                </a:lnTo>
                <a:lnTo>
                  <a:pt x="1277158" y="1185702"/>
                </a:lnTo>
                <a:lnTo>
                  <a:pt x="1276523" y="1187925"/>
                </a:lnTo>
                <a:lnTo>
                  <a:pt x="1275571" y="1190466"/>
                </a:lnTo>
                <a:lnTo>
                  <a:pt x="1275254" y="1193324"/>
                </a:lnTo>
                <a:lnTo>
                  <a:pt x="1275254" y="1195864"/>
                </a:lnTo>
                <a:lnTo>
                  <a:pt x="1275254" y="1272714"/>
                </a:lnTo>
                <a:lnTo>
                  <a:pt x="1275254" y="1275572"/>
                </a:lnTo>
                <a:lnTo>
                  <a:pt x="1275571" y="1278113"/>
                </a:lnTo>
                <a:lnTo>
                  <a:pt x="1276523" y="1280336"/>
                </a:lnTo>
                <a:lnTo>
                  <a:pt x="1277158" y="1282876"/>
                </a:lnTo>
                <a:lnTo>
                  <a:pt x="1278428" y="1285099"/>
                </a:lnTo>
                <a:lnTo>
                  <a:pt x="1280015" y="1287322"/>
                </a:lnTo>
                <a:lnTo>
                  <a:pt x="1281285" y="1289227"/>
                </a:lnTo>
                <a:lnTo>
                  <a:pt x="1282872" y="1291133"/>
                </a:lnTo>
                <a:lnTo>
                  <a:pt x="1284777" y="1292720"/>
                </a:lnTo>
                <a:lnTo>
                  <a:pt x="1286682" y="1294308"/>
                </a:lnTo>
                <a:lnTo>
                  <a:pt x="1288904" y="1295896"/>
                </a:lnTo>
                <a:lnTo>
                  <a:pt x="1291444" y="1296849"/>
                </a:lnTo>
                <a:lnTo>
                  <a:pt x="1293666" y="1297801"/>
                </a:lnTo>
                <a:lnTo>
                  <a:pt x="1296206" y="1298437"/>
                </a:lnTo>
                <a:lnTo>
                  <a:pt x="1299063" y="1298754"/>
                </a:lnTo>
                <a:lnTo>
                  <a:pt x="1301602" y="1298754"/>
                </a:lnTo>
                <a:lnTo>
                  <a:pt x="1449218" y="1298754"/>
                </a:lnTo>
                <a:lnTo>
                  <a:pt x="1452076" y="1298754"/>
                </a:lnTo>
                <a:lnTo>
                  <a:pt x="1454615" y="1298437"/>
                </a:lnTo>
                <a:lnTo>
                  <a:pt x="1456837" y="1297801"/>
                </a:lnTo>
                <a:lnTo>
                  <a:pt x="1459694" y="1296849"/>
                </a:lnTo>
                <a:lnTo>
                  <a:pt x="1461917" y="1295896"/>
                </a:lnTo>
                <a:lnTo>
                  <a:pt x="1463821" y="1294308"/>
                </a:lnTo>
                <a:lnTo>
                  <a:pt x="1465726" y="1292720"/>
                </a:lnTo>
                <a:lnTo>
                  <a:pt x="1467631" y="1291133"/>
                </a:lnTo>
                <a:lnTo>
                  <a:pt x="1469536" y="1289227"/>
                </a:lnTo>
                <a:lnTo>
                  <a:pt x="1471123" y="1287322"/>
                </a:lnTo>
                <a:lnTo>
                  <a:pt x="1472393" y="1285099"/>
                </a:lnTo>
                <a:lnTo>
                  <a:pt x="1473345" y="1282876"/>
                </a:lnTo>
                <a:lnTo>
                  <a:pt x="1474297" y="1280336"/>
                </a:lnTo>
                <a:lnTo>
                  <a:pt x="1474932" y="1278113"/>
                </a:lnTo>
                <a:lnTo>
                  <a:pt x="1475250" y="1275572"/>
                </a:lnTo>
                <a:lnTo>
                  <a:pt x="1475250" y="1272714"/>
                </a:lnTo>
                <a:lnTo>
                  <a:pt x="1475250" y="1195864"/>
                </a:lnTo>
                <a:lnTo>
                  <a:pt x="1475250" y="1193324"/>
                </a:lnTo>
                <a:lnTo>
                  <a:pt x="1474932" y="1190466"/>
                </a:lnTo>
                <a:lnTo>
                  <a:pt x="1474297" y="1187925"/>
                </a:lnTo>
                <a:lnTo>
                  <a:pt x="1473345" y="1185702"/>
                </a:lnTo>
                <a:lnTo>
                  <a:pt x="1472393" y="1183162"/>
                </a:lnTo>
                <a:lnTo>
                  <a:pt x="1471123" y="1180939"/>
                </a:lnTo>
                <a:lnTo>
                  <a:pt x="1469536" y="1179033"/>
                </a:lnTo>
                <a:lnTo>
                  <a:pt x="1467631" y="1177128"/>
                </a:lnTo>
                <a:lnTo>
                  <a:pt x="1465726" y="1175540"/>
                </a:lnTo>
                <a:lnTo>
                  <a:pt x="1463821" y="1174270"/>
                </a:lnTo>
                <a:lnTo>
                  <a:pt x="1461917" y="1172682"/>
                </a:lnTo>
                <a:lnTo>
                  <a:pt x="1459694" y="1171412"/>
                </a:lnTo>
                <a:lnTo>
                  <a:pt x="1456837" y="1170777"/>
                </a:lnTo>
                <a:lnTo>
                  <a:pt x="1454615" y="1169824"/>
                </a:lnTo>
                <a:lnTo>
                  <a:pt x="1452076" y="1169507"/>
                </a:lnTo>
                <a:lnTo>
                  <a:pt x="1449218" y="1169507"/>
                </a:lnTo>
                <a:lnTo>
                  <a:pt x="1301602" y="1169507"/>
                </a:lnTo>
                <a:lnTo>
                  <a:pt x="1299063" y="1169507"/>
                </a:lnTo>
                <a:close/>
                <a:moveTo>
                  <a:pt x="945736" y="1169507"/>
                </a:moveTo>
                <a:lnTo>
                  <a:pt x="942879" y="1169824"/>
                </a:lnTo>
                <a:lnTo>
                  <a:pt x="940657" y="1170777"/>
                </a:lnTo>
                <a:lnTo>
                  <a:pt x="937800" y="1171412"/>
                </a:lnTo>
                <a:lnTo>
                  <a:pt x="935578" y="1172682"/>
                </a:lnTo>
                <a:lnTo>
                  <a:pt x="933673" y="1174270"/>
                </a:lnTo>
                <a:lnTo>
                  <a:pt x="931451" y="1175540"/>
                </a:lnTo>
                <a:lnTo>
                  <a:pt x="929863" y="1177128"/>
                </a:lnTo>
                <a:lnTo>
                  <a:pt x="927959" y="1179033"/>
                </a:lnTo>
                <a:lnTo>
                  <a:pt x="926371" y="1180939"/>
                </a:lnTo>
                <a:lnTo>
                  <a:pt x="925419" y="1183162"/>
                </a:lnTo>
                <a:lnTo>
                  <a:pt x="924149" y="1185702"/>
                </a:lnTo>
                <a:lnTo>
                  <a:pt x="923514" y="1187925"/>
                </a:lnTo>
                <a:lnTo>
                  <a:pt x="922562" y="1190466"/>
                </a:lnTo>
                <a:lnTo>
                  <a:pt x="922244" y="1193324"/>
                </a:lnTo>
                <a:lnTo>
                  <a:pt x="922244" y="1195864"/>
                </a:lnTo>
                <a:lnTo>
                  <a:pt x="922244" y="1272714"/>
                </a:lnTo>
                <a:lnTo>
                  <a:pt x="922244" y="1275572"/>
                </a:lnTo>
                <a:lnTo>
                  <a:pt x="922562" y="1278113"/>
                </a:lnTo>
                <a:lnTo>
                  <a:pt x="923514" y="1280336"/>
                </a:lnTo>
                <a:lnTo>
                  <a:pt x="924149" y="1282876"/>
                </a:lnTo>
                <a:lnTo>
                  <a:pt x="925419" y="1285099"/>
                </a:lnTo>
                <a:lnTo>
                  <a:pt x="926371" y="1287322"/>
                </a:lnTo>
                <a:lnTo>
                  <a:pt x="927959" y="1289227"/>
                </a:lnTo>
                <a:lnTo>
                  <a:pt x="929863" y="1291133"/>
                </a:lnTo>
                <a:lnTo>
                  <a:pt x="931451" y="1292720"/>
                </a:lnTo>
                <a:lnTo>
                  <a:pt x="933673" y="1294308"/>
                </a:lnTo>
                <a:lnTo>
                  <a:pt x="935578" y="1295896"/>
                </a:lnTo>
                <a:lnTo>
                  <a:pt x="937800" y="1296849"/>
                </a:lnTo>
                <a:lnTo>
                  <a:pt x="940657" y="1297801"/>
                </a:lnTo>
                <a:lnTo>
                  <a:pt x="942879" y="1298437"/>
                </a:lnTo>
                <a:lnTo>
                  <a:pt x="945736" y="1298754"/>
                </a:lnTo>
                <a:lnTo>
                  <a:pt x="948276" y="1298754"/>
                </a:lnTo>
                <a:lnTo>
                  <a:pt x="1095892" y="1298754"/>
                </a:lnTo>
                <a:lnTo>
                  <a:pt x="1098432" y="1298754"/>
                </a:lnTo>
                <a:lnTo>
                  <a:pt x="1101289" y="1298437"/>
                </a:lnTo>
                <a:lnTo>
                  <a:pt x="1103828" y="1297801"/>
                </a:lnTo>
                <a:lnTo>
                  <a:pt x="1106368" y="1296849"/>
                </a:lnTo>
                <a:lnTo>
                  <a:pt x="1108590" y="1295896"/>
                </a:lnTo>
                <a:lnTo>
                  <a:pt x="1110812" y="1294308"/>
                </a:lnTo>
                <a:lnTo>
                  <a:pt x="1112717" y="1292720"/>
                </a:lnTo>
                <a:lnTo>
                  <a:pt x="1114622" y="1291133"/>
                </a:lnTo>
                <a:lnTo>
                  <a:pt x="1116209" y="1289227"/>
                </a:lnTo>
                <a:lnTo>
                  <a:pt x="1117796" y="1287322"/>
                </a:lnTo>
                <a:lnTo>
                  <a:pt x="1119384" y="1285099"/>
                </a:lnTo>
                <a:lnTo>
                  <a:pt x="1120018" y="1282876"/>
                </a:lnTo>
                <a:lnTo>
                  <a:pt x="1121288" y="1280336"/>
                </a:lnTo>
                <a:lnTo>
                  <a:pt x="1121606" y="1278113"/>
                </a:lnTo>
                <a:lnTo>
                  <a:pt x="1121923" y="1275572"/>
                </a:lnTo>
                <a:lnTo>
                  <a:pt x="1122241" y="1272714"/>
                </a:lnTo>
                <a:lnTo>
                  <a:pt x="1122241" y="1195864"/>
                </a:lnTo>
                <a:lnTo>
                  <a:pt x="1121923" y="1193324"/>
                </a:lnTo>
                <a:lnTo>
                  <a:pt x="1121606" y="1190466"/>
                </a:lnTo>
                <a:lnTo>
                  <a:pt x="1121288" y="1187925"/>
                </a:lnTo>
                <a:lnTo>
                  <a:pt x="1120018" y="1185702"/>
                </a:lnTo>
                <a:lnTo>
                  <a:pt x="1119384" y="1183162"/>
                </a:lnTo>
                <a:lnTo>
                  <a:pt x="1117796" y="1180939"/>
                </a:lnTo>
                <a:lnTo>
                  <a:pt x="1116209" y="1179033"/>
                </a:lnTo>
                <a:lnTo>
                  <a:pt x="1114622" y="1177128"/>
                </a:lnTo>
                <a:lnTo>
                  <a:pt x="1112717" y="1175540"/>
                </a:lnTo>
                <a:lnTo>
                  <a:pt x="1110812" y="1174270"/>
                </a:lnTo>
                <a:lnTo>
                  <a:pt x="1108590" y="1172682"/>
                </a:lnTo>
                <a:lnTo>
                  <a:pt x="1106368" y="1171412"/>
                </a:lnTo>
                <a:lnTo>
                  <a:pt x="1103828" y="1170777"/>
                </a:lnTo>
                <a:lnTo>
                  <a:pt x="1101289" y="1169824"/>
                </a:lnTo>
                <a:lnTo>
                  <a:pt x="1098432" y="1169507"/>
                </a:lnTo>
                <a:lnTo>
                  <a:pt x="1095892" y="1169507"/>
                </a:lnTo>
                <a:lnTo>
                  <a:pt x="948276" y="1169507"/>
                </a:lnTo>
                <a:lnTo>
                  <a:pt x="945736" y="1169507"/>
                </a:lnTo>
                <a:close/>
                <a:moveTo>
                  <a:pt x="1652072" y="941180"/>
                </a:moveTo>
                <a:lnTo>
                  <a:pt x="1649215" y="941497"/>
                </a:lnTo>
                <a:lnTo>
                  <a:pt x="1646992" y="942133"/>
                </a:lnTo>
                <a:lnTo>
                  <a:pt x="1644453" y="943085"/>
                </a:lnTo>
                <a:lnTo>
                  <a:pt x="1642231" y="944038"/>
                </a:lnTo>
                <a:lnTo>
                  <a:pt x="1640326" y="945308"/>
                </a:lnTo>
                <a:lnTo>
                  <a:pt x="1637786" y="946896"/>
                </a:lnTo>
                <a:lnTo>
                  <a:pt x="1636199" y="948801"/>
                </a:lnTo>
                <a:lnTo>
                  <a:pt x="1634294" y="950389"/>
                </a:lnTo>
                <a:lnTo>
                  <a:pt x="1633024" y="952612"/>
                </a:lnTo>
                <a:lnTo>
                  <a:pt x="1631755" y="954517"/>
                </a:lnTo>
                <a:lnTo>
                  <a:pt x="1630485" y="956740"/>
                </a:lnTo>
                <a:lnTo>
                  <a:pt x="1629850" y="959598"/>
                </a:lnTo>
                <a:lnTo>
                  <a:pt x="1629215" y="961821"/>
                </a:lnTo>
                <a:lnTo>
                  <a:pt x="1628580" y="964362"/>
                </a:lnTo>
                <a:lnTo>
                  <a:pt x="1628580" y="967220"/>
                </a:lnTo>
                <a:lnTo>
                  <a:pt x="1628580" y="1044070"/>
                </a:lnTo>
                <a:lnTo>
                  <a:pt x="1628580" y="1046610"/>
                </a:lnTo>
                <a:lnTo>
                  <a:pt x="1629215" y="1049468"/>
                </a:lnTo>
                <a:lnTo>
                  <a:pt x="1629850" y="1052009"/>
                </a:lnTo>
                <a:lnTo>
                  <a:pt x="1630485" y="1054232"/>
                </a:lnTo>
                <a:lnTo>
                  <a:pt x="1631755" y="1056772"/>
                </a:lnTo>
                <a:lnTo>
                  <a:pt x="1633024" y="1058995"/>
                </a:lnTo>
                <a:lnTo>
                  <a:pt x="1634294" y="1060901"/>
                </a:lnTo>
                <a:lnTo>
                  <a:pt x="1636199" y="1062806"/>
                </a:lnTo>
                <a:lnTo>
                  <a:pt x="1637786" y="1064394"/>
                </a:lnTo>
                <a:lnTo>
                  <a:pt x="1640326" y="1065982"/>
                </a:lnTo>
                <a:lnTo>
                  <a:pt x="1642231" y="1067252"/>
                </a:lnTo>
                <a:lnTo>
                  <a:pt x="1644453" y="1068204"/>
                </a:lnTo>
                <a:lnTo>
                  <a:pt x="1646992" y="1069157"/>
                </a:lnTo>
                <a:lnTo>
                  <a:pt x="1649215" y="1069792"/>
                </a:lnTo>
                <a:lnTo>
                  <a:pt x="1652072" y="1070110"/>
                </a:lnTo>
                <a:lnTo>
                  <a:pt x="1654611" y="1070427"/>
                </a:lnTo>
                <a:lnTo>
                  <a:pt x="1802228" y="1070427"/>
                </a:lnTo>
                <a:lnTo>
                  <a:pt x="1805085" y="1070110"/>
                </a:lnTo>
                <a:lnTo>
                  <a:pt x="1807624" y="1069792"/>
                </a:lnTo>
                <a:lnTo>
                  <a:pt x="1810481" y="1069157"/>
                </a:lnTo>
                <a:lnTo>
                  <a:pt x="1812704" y="1068204"/>
                </a:lnTo>
                <a:lnTo>
                  <a:pt x="1814926" y="1067252"/>
                </a:lnTo>
                <a:lnTo>
                  <a:pt x="1817148" y="1065982"/>
                </a:lnTo>
                <a:lnTo>
                  <a:pt x="1819053" y="1064394"/>
                </a:lnTo>
                <a:lnTo>
                  <a:pt x="1820957" y="1062806"/>
                </a:lnTo>
                <a:lnTo>
                  <a:pt x="1822545" y="1060901"/>
                </a:lnTo>
                <a:lnTo>
                  <a:pt x="1824132" y="1058995"/>
                </a:lnTo>
                <a:lnTo>
                  <a:pt x="1825719" y="1056772"/>
                </a:lnTo>
                <a:lnTo>
                  <a:pt x="1826354" y="1054232"/>
                </a:lnTo>
                <a:lnTo>
                  <a:pt x="1827624" y="1052009"/>
                </a:lnTo>
                <a:lnTo>
                  <a:pt x="1827941" y="1049468"/>
                </a:lnTo>
                <a:lnTo>
                  <a:pt x="1828259" y="1046610"/>
                </a:lnTo>
                <a:lnTo>
                  <a:pt x="1828894" y="1044070"/>
                </a:lnTo>
                <a:lnTo>
                  <a:pt x="1828894" y="967220"/>
                </a:lnTo>
                <a:lnTo>
                  <a:pt x="1828259" y="964362"/>
                </a:lnTo>
                <a:lnTo>
                  <a:pt x="1827941" y="961821"/>
                </a:lnTo>
                <a:lnTo>
                  <a:pt x="1827624" y="959598"/>
                </a:lnTo>
                <a:lnTo>
                  <a:pt x="1826354" y="956740"/>
                </a:lnTo>
                <a:lnTo>
                  <a:pt x="1825719" y="954517"/>
                </a:lnTo>
                <a:lnTo>
                  <a:pt x="1824132" y="952612"/>
                </a:lnTo>
                <a:lnTo>
                  <a:pt x="1822545" y="950389"/>
                </a:lnTo>
                <a:lnTo>
                  <a:pt x="1820957" y="948801"/>
                </a:lnTo>
                <a:lnTo>
                  <a:pt x="1819053" y="946896"/>
                </a:lnTo>
                <a:lnTo>
                  <a:pt x="1817148" y="945308"/>
                </a:lnTo>
                <a:lnTo>
                  <a:pt x="1814926" y="944038"/>
                </a:lnTo>
                <a:lnTo>
                  <a:pt x="1812704" y="943085"/>
                </a:lnTo>
                <a:lnTo>
                  <a:pt x="1810481" y="942133"/>
                </a:lnTo>
                <a:lnTo>
                  <a:pt x="1807624" y="941497"/>
                </a:lnTo>
                <a:lnTo>
                  <a:pt x="1805085" y="941180"/>
                </a:lnTo>
                <a:lnTo>
                  <a:pt x="1802228" y="941180"/>
                </a:lnTo>
                <a:lnTo>
                  <a:pt x="1654611" y="941180"/>
                </a:lnTo>
                <a:lnTo>
                  <a:pt x="1652072" y="941180"/>
                </a:lnTo>
                <a:close/>
                <a:moveTo>
                  <a:pt x="1299063" y="941180"/>
                </a:moveTo>
                <a:lnTo>
                  <a:pt x="1296206" y="941497"/>
                </a:lnTo>
                <a:lnTo>
                  <a:pt x="1293666" y="942133"/>
                </a:lnTo>
                <a:lnTo>
                  <a:pt x="1291444" y="943085"/>
                </a:lnTo>
                <a:lnTo>
                  <a:pt x="1288904" y="944038"/>
                </a:lnTo>
                <a:lnTo>
                  <a:pt x="1286682" y="945308"/>
                </a:lnTo>
                <a:lnTo>
                  <a:pt x="1284777" y="946896"/>
                </a:lnTo>
                <a:lnTo>
                  <a:pt x="1282872" y="948801"/>
                </a:lnTo>
                <a:lnTo>
                  <a:pt x="1281285" y="950389"/>
                </a:lnTo>
                <a:lnTo>
                  <a:pt x="1280015" y="952612"/>
                </a:lnTo>
                <a:lnTo>
                  <a:pt x="1278428" y="954517"/>
                </a:lnTo>
                <a:lnTo>
                  <a:pt x="1277158" y="956740"/>
                </a:lnTo>
                <a:lnTo>
                  <a:pt x="1276523" y="959598"/>
                </a:lnTo>
                <a:lnTo>
                  <a:pt x="1275571" y="961821"/>
                </a:lnTo>
                <a:lnTo>
                  <a:pt x="1275254" y="964362"/>
                </a:lnTo>
                <a:lnTo>
                  <a:pt x="1275254" y="967220"/>
                </a:lnTo>
                <a:lnTo>
                  <a:pt x="1275254" y="1044070"/>
                </a:lnTo>
                <a:lnTo>
                  <a:pt x="1275254" y="1046610"/>
                </a:lnTo>
                <a:lnTo>
                  <a:pt x="1275571" y="1049468"/>
                </a:lnTo>
                <a:lnTo>
                  <a:pt x="1276523" y="1052009"/>
                </a:lnTo>
                <a:lnTo>
                  <a:pt x="1277158" y="1054232"/>
                </a:lnTo>
                <a:lnTo>
                  <a:pt x="1278428" y="1056772"/>
                </a:lnTo>
                <a:lnTo>
                  <a:pt x="1280015" y="1058995"/>
                </a:lnTo>
                <a:lnTo>
                  <a:pt x="1281285" y="1060901"/>
                </a:lnTo>
                <a:lnTo>
                  <a:pt x="1282872" y="1062806"/>
                </a:lnTo>
                <a:lnTo>
                  <a:pt x="1284777" y="1064394"/>
                </a:lnTo>
                <a:lnTo>
                  <a:pt x="1286682" y="1065982"/>
                </a:lnTo>
                <a:lnTo>
                  <a:pt x="1288904" y="1067252"/>
                </a:lnTo>
                <a:lnTo>
                  <a:pt x="1291444" y="1068204"/>
                </a:lnTo>
                <a:lnTo>
                  <a:pt x="1293666" y="1069157"/>
                </a:lnTo>
                <a:lnTo>
                  <a:pt x="1296206" y="1069792"/>
                </a:lnTo>
                <a:lnTo>
                  <a:pt x="1299063" y="1070110"/>
                </a:lnTo>
                <a:lnTo>
                  <a:pt x="1301602" y="1070427"/>
                </a:lnTo>
                <a:lnTo>
                  <a:pt x="1449218" y="1070427"/>
                </a:lnTo>
                <a:lnTo>
                  <a:pt x="1452076" y="1070110"/>
                </a:lnTo>
                <a:lnTo>
                  <a:pt x="1454615" y="1069792"/>
                </a:lnTo>
                <a:lnTo>
                  <a:pt x="1456837" y="1069157"/>
                </a:lnTo>
                <a:lnTo>
                  <a:pt x="1459694" y="1068204"/>
                </a:lnTo>
                <a:lnTo>
                  <a:pt x="1461917" y="1067252"/>
                </a:lnTo>
                <a:lnTo>
                  <a:pt x="1463821" y="1065982"/>
                </a:lnTo>
                <a:lnTo>
                  <a:pt x="1465726" y="1064394"/>
                </a:lnTo>
                <a:lnTo>
                  <a:pt x="1467631" y="1062806"/>
                </a:lnTo>
                <a:lnTo>
                  <a:pt x="1469536" y="1060901"/>
                </a:lnTo>
                <a:lnTo>
                  <a:pt x="1471123" y="1058995"/>
                </a:lnTo>
                <a:lnTo>
                  <a:pt x="1472393" y="1056772"/>
                </a:lnTo>
                <a:lnTo>
                  <a:pt x="1473345" y="1054232"/>
                </a:lnTo>
                <a:lnTo>
                  <a:pt x="1474297" y="1052009"/>
                </a:lnTo>
                <a:lnTo>
                  <a:pt x="1474932" y="1049468"/>
                </a:lnTo>
                <a:lnTo>
                  <a:pt x="1475250" y="1046610"/>
                </a:lnTo>
                <a:lnTo>
                  <a:pt x="1475250" y="1044070"/>
                </a:lnTo>
                <a:lnTo>
                  <a:pt x="1475250" y="967220"/>
                </a:lnTo>
                <a:lnTo>
                  <a:pt x="1475250" y="964362"/>
                </a:lnTo>
                <a:lnTo>
                  <a:pt x="1474932" y="961821"/>
                </a:lnTo>
                <a:lnTo>
                  <a:pt x="1474297" y="959598"/>
                </a:lnTo>
                <a:lnTo>
                  <a:pt x="1473345" y="956740"/>
                </a:lnTo>
                <a:lnTo>
                  <a:pt x="1472393" y="954517"/>
                </a:lnTo>
                <a:lnTo>
                  <a:pt x="1471123" y="952612"/>
                </a:lnTo>
                <a:lnTo>
                  <a:pt x="1469536" y="950389"/>
                </a:lnTo>
                <a:lnTo>
                  <a:pt x="1467631" y="948801"/>
                </a:lnTo>
                <a:lnTo>
                  <a:pt x="1465726" y="946896"/>
                </a:lnTo>
                <a:lnTo>
                  <a:pt x="1463821" y="945308"/>
                </a:lnTo>
                <a:lnTo>
                  <a:pt x="1461917" y="944038"/>
                </a:lnTo>
                <a:lnTo>
                  <a:pt x="1459694" y="943085"/>
                </a:lnTo>
                <a:lnTo>
                  <a:pt x="1456837" y="942133"/>
                </a:lnTo>
                <a:lnTo>
                  <a:pt x="1454615" y="941497"/>
                </a:lnTo>
                <a:lnTo>
                  <a:pt x="1452076" y="941180"/>
                </a:lnTo>
                <a:lnTo>
                  <a:pt x="1449218" y="941180"/>
                </a:lnTo>
                <a:lnTo>
                  <a:pt x="1301602" y="941180"/>
                </a:lnTo>
                <a:lnTo>
                  <a:pt x="1299063" y="941180"/>
                </a:lnTo>
                <a:close/>
                <a:moveTo>
                  <a:pt x="945736" y="941180"/>
                </a:moveTo>
                <a:lnTo>
                  <a:pt x="942879" y="941497"/>
                </a:lnTo>
                <a:lnTo>
                  <a:pt x="940657" y="942133"/>
                </a:lnTo>
                <a:lnTo>
                  <a:pt x="937800" y="943085"/>
                </a:lnTo>
                <a:lnTo>
                  <a:pt x="935578" y="944038"/>
                </a:lnTo>
                <a:lnTo>
                  <a:pt x="933673" y="945308"/>
                </a:lnTo>
                <a:lnTo>
                  <a:pt x="931451" y="946896"/>
                </a:lnTo>
                <a:lnTo>
                  <a:pt x="929863" y="948801"/>
                </a:lnTo>
                <a:lnTo>
                  <a:pt x="927959" y="950389"/>
                </a:lnTo>
                <a:lnTo>
                  <a:pt x="926371" y="952612"/>
                </a:lnTo>
                <a:lnTo>
                  <a:pt x="925419" y="954517"/>
                </a:lnTo>
                <a:lnTo>
                  <a:pt x="924149" y="956740"/>
                </a:lnTo>
                <a:lnTo>
                  <a:pt x="923514" y="959598"/>
                </a:lnTo>
                <a:lnTo>
                  <a:pt x="922562" y="961821"/>
                </a:lnTo>
                <a:lnTo>
                  <a:pt x="922244" y="964362"/>
                </a:lnTo>
                <a:lnTo>
                  <a:pt x="922244" y="967220"/>
                </a:lnTo>
                <a:lnTo>
                  <a:pt x="922244" y="1044070"/>
                </a:lnTo>
                <a:lnTo>
                  <a:pt x="922244" y="1046610"/>
                </a:lnTo>
                <a:lnTo>
                  <a:pt x="922562" y="1049468"/>
                </a:lnTo>
                <a:lnTo>
                  <a:pt x="923514" y="1052009"/>
                </a:lnTo>
                <a:lnTo>
                  <a:pt x="924149" y="1054232"/>
                </a:lnTo>
                <a:lnTo>
                  <a:pt x="925419" y="1056772"/>
                </a:lnTo>
                <a:lnTo>
                  <a:pt x="926371" y="1058995"/>
                </a:lnTo>
                <a:lnTo>
                  <a:pt x="927959" y="1060901"/>
                </a:lnTo>
                <a:lnTo>
                  <a:pt x="929863" y="1062806"/>
                </a:lnTo>
                <a:lnTo>
                  <a:pt x="931451" y="1064394"/>
                </a:lnTo>
                <a:lnTo>
                  <a:pt x="933673" y="1065982"/>
                </a:lnTo>
                <a:lnTo>
                  <a:pt x="935578" y="1067252"/>
                </a:lnTo>
                <a:lnTo>
                  <a:pt x="937800" y="1068204"/>
                </a:lnTo>
                <a:lnTo>
                  <a:pt x="940657" y="1069157"/>
                </a:lnTo>
                <a:lnTo>
                  <a:pt x="942879" y="1069792"/>
                </a:lnTo>
                <a:lnTo>
                  <a:pt x="945736" y="1070110"/>
                </a:lnTo>
                <a:lnTo>
                  <a:pt x="948276" y="1070427"/>
                </a:lnTo>
                <a:lnTo>
                  <a:pt x="1095892" y="1070427"/>
                </a:lnTo>
                <a:lnTo>
                  <a:pt x="1098432" y="1070110"/>
                </a:lnTo>
                <a:lnTo>
                  <a:pt x="1101289" y="1069792"/>
                </a:lnTo>
                <a:lnTo>
                  <a:pt x="1103828" y="1069157"/>
                </a:lnTo>
                <a:lnTo>
                  <a:pt x="1106368" y="1068204"/>
                </a:lnTo>
                <a:lnTo>
                  <a:pt x="1108590" y="1067252"/>
                </a:lnTo>
                <a:lnTo>
                  <a:pt x="1110812" y="1065982"/>
                </a:lnTo>
                <a:lnTo>
                  <a:pt x="1112717" y="1064394"/>
                </a:lnTo>
                <a:lnTo>
                  <a:pt x="1114622" y="1062806"/>
                </a:lnTo>
                <a:lnTo>
                  <a:pt x="1116209" y="1060901"/>
                </a:lnTo>
                <a:lnTo>
                  <a:pt x="1117796" y="1058995"/>
                </a:lnTo>
                <a:lnTo>
                  <a:pt x="1119384" y="1056772"/>
                </a:lnTo>
                <a:lnTo>
                  <a:pt x="1120018" y="1054232"/>
                </a:lnTo>
                <a:lnTo>
                  <a:pt x="1121288" y="1052009"/>
                </a:lnTo>
                <a:lnTo>
                  <a:pt x="1121606" y="1049468"/>
                </a:lnTo>
                <a:lnTo>
                  <a:pt x="1121923" y="1046610"/>
                </a:lnTo>
                <a:lnTo>
                  <a:pt x="1122241" y="1044070"/>
                </a:lnTo>
                <a:lnTo>
                  <a:pt x="1122241" y="967220"/>
                </a:lnTo>
                <a:lnTo>
                  <a:pt x="1121923" y="964362"/>
                </a:lnTo>
                <a:lnTo>
                  <a:pt x="1121606" y="961821"/>
                </a:lnTo>
                <a:lnTo>
                  <a:pt x="1121288" y="959598"/>
                </a:lnTo>
                <a:lnTo>
                  <a:pt x="1120018" y="956740"/>
                </a:lnTo>
                <a:lnTo>
                  <a:pt x="1119384" y="954517"/>
                </a:lnTo>
                <a:lnTo>
                  <a:pt x="1117796" y="952612"/>
                </a:lnTo>
                <a:lnTo>
                  <a:pt x="1116209" y="950389"/>
                </a:lnTo>
                <a:lnTo>
                  <a:pt x="1114622" y="948801"/>
                </a:lnTo>
                <a:lnTo>
                  <a:pt x="1112717" y="946896"/>
                </a:lnTo>
                <a:lnTo>
                  <a:pt x="1110812" y="945308"/>
                </a:lnTo>
                <a:lnTo>
                  <a:pt x="1108590" y="944038"/>
                </a:lnTo>
                <a:lnTo>
                  <a:pt x="1106368" y="943085"/>
                </a:lnTo>
                <a:lnTo>
                  <a:pt x="1103828" y="942133"/>
                </a:lnTo>
                <a:lnTo>
                  <a:pt x="1101289" y="941497"/>
                </a:lnTo>
                <a:lnTo>
                  <a:pt x="1098432" y="941180"/>
                </a:lnTo>
                <a:lnTo>
                  <a:pt x="1095892" y="941180"/>
                </a:lnTo>
                <a:lnTo>
                  <a:pt x="948276" y="941180"/>
                </a:lnTo>
                <a:lnTo>
                  <a:pt x="945736" y="941180"/>
                </a:lnTo>
                <a:close/>
                <a:moveTo>
                  <a:pt x="2076450" y="633412"/>
                </a:moveTo>
                <a:lnTo>
                  <a:pt x="2751138" y="636587"/>
                </a:lnTo>
                <a:lnTo>
                  <a:pt x="2750186" y="649605"/>
                </a:lnTo>
                <a:lnTo>
                  <a:pt x="2748281" y="663892"/>
                </a:lnTo>
                <a:lnTo>
                  <a:pt x="2746058" y="681990"/>
                </a:lnTo>
                <a:lnTo>
                  <a:pt x="2742566" y="702310"/>
                </a:lnTo>
                <a:lnTo>
                  <a:pt x="2738756" y="722947"/>
                </a:lnTo>
                <a:lnTo>
                  <a:pt x="2736216" y="733107"/>
                </a:lnTo>
                <a:lnTo>
                  <a:pt x="2733993" y="743585"/>
                </a:lnTo>
                <a:lnTo>
                  <a:pt x="2731771" y="753110"/>
                </a:lnTo>
                <a:lnTo>
                  <a:pt x="2728596" y="762000"/>
                </a:lnTo>
                <a:lnTo>
                  <a:pt x="2726373" y="769302"/>
                </a:lnTo>
                <a:lnTo>
                  <a:pt x="2722881" y="776605"/>
                </a:lnTo>
                <a:lnTo>
                  <a:pt x="2719388" y="783590"/>
                </a:lnTo>
                <a:lnTo>
                  <a:pt x="2715261" y="790892"/>
                </a:lnTo>
                <a:lnTo>
                  <a:pt x="2710816" y="797877"/>
                </a:lnTo>
                <a:lnTo>
                  <a:pt x="2705418" y="805180"/>
                </a:lnTo>
                <a:lnTo>
                  <a:pt x="2700021" y="811530"/>
                </a:lnTo>
                <a:lnTo>
                  <a:pt x="2693988" y="818197"/>
                </a:lnTo>
                <a:lnTo>
                  <a:pt x="2687321" y="823912"/>
                </a:lnTo>
                <a:lnTo>
                  <a:pt x="2680653" y="829310"/>
                </a:lnTo>
                <a:lnTo>
                  <a:pt x="2673351" y="834072"/>
                </a:lnTo>
                <a:lnTo>
                  <a:pt x="2665731" y="838200"/>
                </a:lnTo>
                <a:lnTo>
                  <a:pt x="2657476" y="841375"/>
                </a:lnTo>
                <a:lnTo>
                  <a:pt x="2653348" y="842962"/>
                </a:lnTo>
                <a:lnTo>
                  <a:pt x="2648903" y="843915"/>
                </a:lnTo>
                <a:lnTo>
                  <a:pt x="2644458" y="844867"/>
                </a:lnTo>
                <a:lnTo>
                  <a:pt x="2640013" y="845820"/>
                </a:lnTo>
                <a:lnTo>
                  <a:pt x="2635251" y="846137"/>
                </a:lnTo>
                <a:lnTo>
                  <a:pt x="2630806" y="846137"/>
                </a:lnTo>
                <a:lnTo>
                  <a:pt x="2181543" y="844232"/>
                </a:lnTo>
                <a:lnTo>
                  <a:pt x="2173288" y="843915"/>
                </a:lnTo>
                <a:lnTo>
                  <a:pt x="2165350" y="842327"/>
                </a:lnTo>
                <a:lnTo>
                  <a:pt x="2157730" y="840422"/>
                </a:lnTo>
                <a:lnTo>
                  <a:pt x="2149475" y="837565"/>
                </a:lnTo>
                <a:lnTo>
                  <a:pt x="2142173" y="834072"/>
                </a:lnTo>
                <a:lnTo>
                  <a:pt x="2135505" y="830262"/>
                </a:lnTo>
                <a:lnTo>
                  <a:pt x="2128520" y="825817"/>
                </a:lnTo>
                <a:lnTo>
                  <a:pt x="2122488" y="820420"/>
                </a:lnTo>
                <a:lnTo>
                  <a:pt x="2116773" y="814705"/>
                </a:lnTo>
                <a:lnTo>
                  <a:pt x="2111375" y="808672"/>
                </a:lnTo>
                <a:lnTo>
                  <a:pt x="2106295" y="802005"/>
                </a:lnTo>
                <a:lnTo>
                  <a:pt x="2102168" y="795337"/>
                </a:lnTo>
                <a:lnTo>
                  <a:pt x="2098675" y="787717"/>
                </a:lnTo>
                <a:lnTo>
                  <a:pt x="2095500" y="779780"/>
                </a:lnTo>
                <a:lnTo>
                  <a:pt x="2093595" y="772160"/>
                </a:lnTo>
                <a:lnTo>
                  <a:pt x="2092008" y="763905"/>
                </a:lnTo>
                <a:lnTo>
                  <a:pt x="2076450" y="633412"/>
                </a:lnTo>
                <a:close/>
                <a:moveTo>
                  <a:pt x="674688" y="633412"/>
                </a:moveTo>
                <a:lnTo>
                  <a:pt x="659138" y="763905"/>
                </a:lnTo>
                <a:lnTo>
                  <a:pt x="657551" y="772160"/>
                </a:lnTo>
                <a:lnTo>
                  <a:pt x="655330" y="779780"/>
                </a:lnTo>
                <a:lnTo>
                  <a:pt x="652791" y="787717"/>
                </a:lnTo>
                <a:lnTo>
                  <a:pt x="648983" y="795337"/>
                </a:lnTo>
                <a:lnTo>
                  <a:pt x="644540" y="802005"/>
                </a:lnTo>
                <a:lnTo>
                  <a:pt x="640097" y="808672"/>
                </a:lnTo>
                <a:lnTo>
                  <a:pt x="634702" y="814705"/>
                </a:lnTo>
                <a:lnTo>
                  <a:pt x="628990" y="820420"/>
                </a:lnTo>
                <a:lnTo>
                  <a:pt x="622325" y="825817"/>
                </a:lnTo>
                <a:lnTo>
                  <a:pt x="615978" y="830262"/>
                </a:lnTo>
                <a:lnTo>
                  <a:pt x="608679" y="834072"/>
                </a:lnTo>
                <a:lnTo>
                  <a:pt x="601380" y="837565"/>
                </a:lnTo>
                <a:lnTo>
                  <a:pt x="593764" y="840422"/>
                </a:lnTo>
                <a:lnTo>
                  <a:pt x="585830" y="842327"/>
                </a:lnTo>
                <a:lnTo>
                  <a:pt x="577579" y="843915"/>
                </a:lnTo>
                <a:lnTo>
                  <a:pt x="569645" y="844232"/>
                </a:lnTo>
                <a:lnTo>
                  <a:pt x="120276" y="846137"/>
                </a:lnTo>
                <a:lnTo>
                  <a:pt x="115833" y="846137"/>
                </a:lnTo>
                <a:lnTo>
                  <a:pt x="111390" y="845820"/>
                </a:lnTo>
                <a:lnTo>
                  <a:pt x="106947" y="844867"/>
                </a:lnTo>
                <a:lnTo>
                  <a:pt x="102504" y="843915"/>
                </a:lnTo>
                <a:lnTo>
                  <a:pt x="98379" y="842962"/>
                </a:lnTo>
                <a:lnTo>
                  <a:pt x="93936" y="841375"/>
                </a:lnTo>
                <a:lnTo>
                  <a:pt x="86002" y="838200"/>
                </a:lnTo>
                <a:lnTo>
                  <a:pt x="78068" y="834072"/>
                </a:lnTo>
                <a:lnTo>
                  <a:pt x="70769" y="829310"/>
                </a:lnTo>
                <a:lnTo>
                  <a:pt x="63788" y="823912"/>
                </a:lnTo>
                <a:lnTo>
                  <a:pt x="57441" y="818197"/>
                </a:lnTo>
                <a:lnTo>
                  <a:pt x="51728" y="811530"/>
                </a:lnTo>
                <a:lnTo>
                  <a:pt x="45699" y="805180"/>
                </a:lnTo>
                <a:lnTo>
                  <a:pt x="40938" y="797877"/>
                </a:lnTo>
                <a:lnTo>
                  <a:pt x="35861" y="790892"/>
                </a:lnTo>
                <a:lnTo>
                  <a:pt x="32053" y="783590"/>
                </a:lnTo>
                <a:lnTo>
                  <a:pt x="28244" y="776605"/>
                </a:lnTo>
                <a:lnTo>
                  <a:pt x="25071" y="769302"/>
                </a:lnTo>
                <a:lnTo>
                  <a:pt x="22532" y="762000"/>
                </a:lnTo>
                <a:lnTo>
                  <a:pt x="19993" y="753110"/>
                </a:lnTo>
                <a:lnTo>
                  <a:pt x="17137" y="743585"/>
                </a:lnTo>
                <a:lnTo>
                  <a:pt x="14916" y="733107"/>
                </a:lnTo>
                <a:lnTo>
                  <a:pt x="12694" y="722947"/>
                </a:lnTo>
                <a:lnTo>
                  <a:pt x="8886" y="702310"/>
                </a:lnTo>
                <a:lnTo>
                  <a:pt x="5712" y="681990"/>
                </a:lnTo>
                <a:lnTo>
                  <a:pt x="3174" y="663892"/>
                </a:lnTo>
                <a:lnTo>
                  <a:pt x="1587" y="649605"/>
                </a:lnTo>
                <a:lnTo>
                  <a:pt x="0" y="636587"/>
                </a:lnTo>
                <a:lnTo>
                  <a:pt x="674688" y="633412"/>
                </a:lnTo>
                <a:close/>
                <a:moveTo>
                  <a:pt x="970497" y="374650"/>
                </a:moveTo>
                <a:lnTo>
                  <a:pt x="973355" y="374650"/>
                </a:lnTo>
                <a:lnTo>
                  <a:pt x="1052401" y="374650"/>
                </a:lnTo>
                <a:lnTo>
                  <a:pt x="1054940" y="374650"/>
                </a:lnTo>
                <a:lnTo>
                  <a:pt x="1058115" y="374968"/>
                </a:lnTo>
                <a:lnTo>
                  <a:pt x="1060654" y="375603"/>
                </a:lnTo>
                <a:lnTo>
                  <a:pt x="1063512" y="376873"/>
                </a:lnTo>
                <a:lnTo>
                  <a:pt x="1066051" y="377826"/>
                </a:lnTo>
                <a:lnTo>
                  <a:pt x="1068273" y="379414"/>
                </a:lnTo>
                <a:lnTo>
                  <a:pt x="1070813" y="381001"/>
                </a:lnTo>
                <a:lnTo>
                  <a:pt x="1072718" y="382907"/>
                </a:lnTo>
                <a:lnTo>
                  <a:pt x="1074623" y="384812"/>
                </a:lnTo>
                <a:lnTo>
                  <a:pt x="1075892" y="387035"/>
                </a:lnTo>
                <a:lnTo>
                  <a:pt x="1077480" y="389576"/>
                </a:lnTo>
                <a:lnTo>
                  <a:pt x="1078749" y="392116"/>
                </a:lnTo>
                <a:lnTo>
                  <a:pt x="1079702" y="394657"/>
                </a:lnTo>
                <a:lnTo>
                  <a:pt x="1080654" y="397515"/>
                </a:lnTo>
                <a:lnTo>
                  <a:pt x="1080972" y="400055"/>
                </a:lnTo>
                <a:lnTo>
                  <a:pt x="1080972" y="403231"/>
                </a:lnTo>
                <a:lnTo>
                  <a:pt x="1080972" y="473094"/>
                </a:lnTo>
                <a:lnTo>
                  <a:pt x="1669532" y="473094"/>
                </a:lnTo>
                <a:lnTo>
                  <a:pt x="1669532" y="403231"/>
                </a:lnTo>
                <a:lnTo>
                  <a:pt x="1670167" y="400055"/>
                </a:lnTo>
                <a:lnTo>
                  <a:pt x="1670484" y="397515"/>
                </a:lnTo>
                <a:lnTo>
                  <a:pt x="1671119" y="394657"/>
                </a:lnTo>
                <a:lnTo>
                  <a:pt x="1672071" y="392116"/>
                </a:lnTo>
                <a:lnTo>
                  <a:pt x="1673024" y="389576"/>
                </a:lnTo>
                <a:lnTo>
                  <a:pt x="1674611" y="387035"/>
                </a:lnTo>
                <a:lnTo>
                  <a:pt x="1676516" y="384812"/>
                </a:lnTo>
                <a:lnTo>
                  <a:pt x="1678103" y="382907"/>
                </a:lnTo>
                <a:lnTo>
                  <a:pt x="1680325" y="381001"/>
                </a:lnTo>
                <a:lnTo>
                  <a:pt x="1682547" y="379414"/>
                </a:lnTo>
                <a:lnTo>
                  <a:pt x="1685087" y="377826"/>
                </a:lnTo>
                <a:lnTo>
                  <a:pt x="1687309" y="376873"/>
                </a:lnTo>
                <a:lnTo>
                  <a:pt x="1689849" y="375603"/>
                </a:lnTo>
                <a:lnTo>
                  <a:pt x="1693023" y="374968"/>
                </a:lnTo>
                <a:lnTo>
                  <a:pt x="1695563" y="374650"/>
                </a:lnTo>
                <a:lnTo>
                  <a:pt x="1698737" y="374650"/>
                </a:lnTo>
                <a:lnTo>
                  <a:pt x="1777466" y="374650"/>
                </a:lnTo>
                <a:lnTo>
                  <a:pt x="1780323" y="374650"/>
                </a:lnTo>
                <a:lnTo>
                  <a:pt x="1783180" y="374968"/>
                </a:lnTo>
                <a:lnTo>
                  <a:pt x="1786037" y="375603"/>
                </a:lnTo>
                <a:lnTo>
                  <a:pt x="1788577" y="376873"/>
                </a:lnTo>
                <a:lnTo>
                  <a:pt x="1791117" y="377826"/>
                </a:lnTo>
                <a:lnTo>
                  <a:pt x="1793656" y="379414"/>
                </a:lnTo>
                <a:lnTo>
                  <a:pt x="1795878" y="381001"/>
                </a:lnTo>
                <a:lnTo>
                  <a:pt x="1797783" y="382907"/>
                </a:lnTo>
                <a:lnTo>
                  <a:pt x="1799688" y="384812"/>
                </a:lnTo>
                <a:lnTo>
                  <a:pt x="1801275" y="387035"/>
                </a:lnTo>
                <a:lnTo>
                  <a:pt x="1802862" y="389576"/>
                </a:lnTo>
                <a:lnTo>
                  <a:pt x="1803815" y="392116"/>
                </a:lnTo>
                <a:lnTo>
                  <a:pt x="1805085" y="394657"/>
                </a:lnTo>
                <a:lnTo>
                  <a:pt x="1805720" y="397515"/>
                </a:lnTo>
                <a:lnTo>
                  <a:pt x="1806037" y="400055"/>
                </a:lnTo>
                <a:lnTo>
                  <a:pt x="1806037" y="403231"/>
                </a:lnTo>
                <a:lnTo>
                  <a:pt x="1806037" y="475952"/>
                </a:lnTo>
                <a:lnTo>
                  <a:pt x="1819053" y="478175"/>
                </a:lnTo>
                <a:lnTo>
                  <a:pt x="1825719" y="479446"/>
                </a:lnTo>
                <a:lnTo>
                  <a:pt x="1831433" y="481033"/>
                </a:lnTo>
                <a:lnTo>
                  <a:pt x="1837148" y="482939"/>
                </a:lnTo>
                <a:lnTo>
                  <a:pt x="1842862" y="484844"/>
                </a:lnTo>
                <a:lnTo>
                  <a:pt x="1848258" y="487067"/>
                </a:lnTo>
                <a:lnTo>
                  <a:pt x="1853338" y="489607"/>
                </a:lnTo>
                <a:lnTo>
                  <a:pt x="1858099" y="492466"/>
                </a:lnTo>
                <a:lnTo>
                  <a:pt x="1863179" y="495324"/>
                </a:lnTo>
                <a:lnTo>
                  <a:pt x="1867623" y="498817"/>
                </a:lnTo>
                <a:lnTo>
                  <a:pt x="1872385" y="502310"/>
                </a:lnTo>
                <a:lnTo>
                  <a:pt x="1876512" y="506438"/>
                </a:lnTo>
                <a:lnTo>
                  <a:pt x="1880639" y="510567"/>
                </a:lnTo>
                <a:lnTo>
                  <a:pt x="1885083" y="515648"/>
                </a:lnTo>
                <a:lnTo>
                  <a:pt x="1888893" y="520729"/>
                </a:lnTo>
                <a:lnTo>
                  <a:pt x="1892702" y="526127"/>
                </a:lnTo>
                <a:lnTo>
                  <a:pt x="1896194" y="532161"/>
                </a:lnTo>
                <a:lnTo>
                  <a:pt x="1900003" y="538194"/>
                </a:lnTo>
                <a:lnTo>
                  <a:pt x="1903178" y="545181"/>
                </a:lnTo>
                <a:lnTo>
                  <a:pt x="1906670" y="552167"/>
                </a:lnTo>
                <a:lnTo>
                  <a:pt x="1909845" y="559789"/>
                </a:lnTo>
                <a:lnTo>
                  <a:pt x="1913337" y="567728"/>
                </a:lnTo>
                <a:lnTo>
                  <a:pt x="1916194" y="576619"/>
                </a:lnTo>
                <a:lnTo>
                  <a:pt x="1922543" y="595038"/>
                </a:lnTo>
                <a:lnTo>
                  <a:pt x="1928574" y="615679"/>
                </a:lnTo>
                <a:lnTo>
                  <a:pt x="1934289" y="638544"/>
                </a:lnTo>
                <a:lnTo>
                  <a:pt x="1940003" y="663631"/>
                </a:lnTo>
                <a:lnTo>
                  <a:pt x="1943812" y="680462"/>
                </a:lnTo>
                <a:lnTo>
                  <a:pt x="1948891" y="696975"/>
                </a:lnTo>
                <a:lnTo>
                  <a:pt x="1954288" y="713488"/>
                </a:lnTo>
                <a:lnTo>
                  <a:pt x="1960320" y="729684"/>
                </a:lnTo>
                <a:lnTo>
                  <a:pt x="1966669" y="745562"/>
                </a:lnTo>
                <a:lnTo>
                  <a:pt x="1973970" y="761758"/>
                </a:lnTo>
                <a:lnTo>
                  <a:pt x="1981589" y="777318"/>
                </a:lnTo>
                <a:lnTo>
                  <a:pt x="1990160" y="792561"/>
                </a:lnTo>
                <a:lnTo>
                  <a:pt x="1998414" y="808122"/>
                </a:lnTo>
                <a:lnTo>
                  <a:pt x="2007620" y="823365"/>
                </a:lnTo>
                <a:lnTo>
                  <a:pt x="2017779" y="838290"/>
                </a:lnTo>
                <a:lnTo>
                  <a:pt x="2027620" y="852898"/>
                </a:lnTo>
                <a:lnTo>
                  <a:pt x="2038096" y="867823"/>
                </a:lnTo>
                <a:lnTo>
                  <a:pt x="2048572" y="882113"/>
                </a:lnTo>
                <a:lnTo>
                  <a:pt x="2059683" y="896404"/>
                </a:lnTo>
                <a:lnTo>
                  <a:pt x="2070794" y="910376"/>
                </a:lnTo>
                <a:lnTo>
                  <a:pt x="2082222" y="924667"/>
                </a:lnTo>
                <a:lnTo>
                  <a:pt x="2094285" y="938957"/>
                </a:lnTo>
                <a:lnTo>
                  <a:pt x="2118412" y="966267"/>
                </a:lnTo>
                <a:lnTo>
                  <a:pt x="2143174" y="993578"/>
                </a:lnTo>
                <a:lnTo>
                  <a:pt x="2167935" y="1020253"/>
                </a:lnTo>
                <a:lnTo>
                  <a:pt x="2218093" y="1072650"/>
                </a:lnTo>
                <a:lnTo>
                  <a:pt x="2242537" y="1098373"/>
                </a:lnTo>
                <a:lnTo>
                  <a:pt x="2266663" y="1124095"/>
                </a:lnTo>
                <a:lnTo>
                  <a:pt x="2274282" y="1132352"/>
                </a:lnTo>
                <a:lnTo>
                  <a:pt x="2281266" y="1140926"/>
                </a:lnTo>
                <a:lnTo>
                  <a:pt x="2288568" y="1149500"/>
                </a:lnTo>
                <a:lnTo>
                  <a:pt x="2295234" y="1158709"/>
                </a:lnTo>
                <a:lnTo>
                  <a:pt x="2301901" y="1168236"/>
                </a:lnTo>
                <a:lnTo>
                  <a:pt x="2308250" y="1178081"/>
                </a:lnTo>
                <a:lnTo>
                  <a:pt x="2314916" y="1187925"/>
                </a:lnTo>
                <a:lnTo>
                  <a:pt x="2320948" y="1198087"/>
                </a:lnTo>
                <a:lnTo>
                  <a:pt x="2326980" y="1208884"/>
                </a:lnTo>
                <a:lnTo>
                  <a:pt x="2333329" y="1219681"/>
                </a:lnTo>
                <a:lnTo>
                  <a:pt x="2344757" y="1241593"/>
                </a:lnTo>
                <a:lnTo>
                  <a:pt x="2355868" y="1264457"/>
                </a:lnTo>
                <a:lnTo>
                  <a:pt x="2366026" y="1287639"/>
                </a:lnTo>
                <a:lnTo>
                  <a:pt x="2375550" y="1311774"/>
                </a:lnTo>
                <a:lnTo>
                  <a:pt x="2385391" y="1335909"/>
                </a:lnTo>
                <a:lnTo>
                  <a:pt x="2393645" y="1360361"/>
                </a:lnTo>
                <a:lnTo>
                  <a:pt x="2402216" y="1384813"/>
                </a:lnTo>
                <a:lnTo>
                  <a:pt x="2409835" y="1409265"/>
                </a:lnTo>
                <a:lnTo>
                  <a:pt x="2417136" y="1434035"/>
                </a:lnTo>
                <a:lnTo>
                  <a:pt x="2423803" y="1457852"/>
                </a:lnTo>
                <a:lnTo>
                  <a:pt x="2430152" y="1481669"/>
                </a:lnTo>
                <a:lnTo>
                  <a:pt x="2435866" y="1505169"/>
                </a:lnTo>
                <a:lnTo>
                  <a:pt x="2441263" y="1527716"/>
                </a:lnTo>
                <a:lnTo>
                  <a:pt x="2446025" y="1549945"/>
                </a:lnTo>
                <a:lnTo>
                  <a:pt x="2450787" y="1570904"/>
                </a:lnTo>
                <a:lnTo>
                  <a:pt x="2458406" y="1609964"/>
                </a:lnTo>
                <a:lnTo>
                  <a:pt x="2464437" y="1643943"/>
                </a:lnTo>
                <a:lnTo>
                  <a:pt x="2468881" y="1672206"/>
                </a:lnTo>
                <a:lnTo>
                  <a:pt x="2472056" y="1693800"/>
                </a:lnTo>
                <a:lnTo>
                  <a:pt x="2474913" y="1711584"/>
                </a:lnTo>
                <a:lnTo>
                  <a:pt x="2474278" y="1722381"/>
                </a:lnTo>
                <a:lnTo>
                  <a:pt x="2473643" y="1733178"/>
                </a:lnTo>
                <a:lnTo>
                  <a:pt x="2472056" y="1743340"/>
                </a:lnTo>
                <a:lnTo>
                  <a:pt x="2470151" y="1753820"/>
                </a:lnTo>
                <a:lnTo>
                  <a:pt x="2467929" y="1763664"/>
                </a:lnTo>
                <a:lnTo>
                  <a:pt x="2465072" y="1773508"/>
                </a:lnTo>
                <a:lnTo>
                  <a:pt x="2462215" y="1783035"/>
                </a:lnTo>
                <a:lnTo>
                  <a:pt x="2458406" y="1792880"/>
                </a:lnTo>
                <a:lnTo>
                  <a:pt x="2453961" y="1802089"/>
                </a:lnTo>
                <a:lnTo>
                  <a:pt x="2449517" y="1810981"/>
                </a:lnTo>
                <a:lnTo>
                  <a:pt x="2444438" y="1819872"/>
                </a:lnTo>
                <a:lnTo>
                  <a:pt x="2439041" y="1828447"/>
                </a:lnTo>
                <a:lnTo>
                  <a:pt x="2433009" y="1836386"/>
                </a:lnTo>
                <a:lnTo>
                  <a:pt x="2426978" y="1844325"/>
                </a:lnTo>
                <a:lnTo>
                  <a:pt x="2420311" y="1851629"/>
                </a:lnTo>
                <a:lnTo>
                  <a:pt x="2413644" y="1858932"/>
                </a:lnTo>
                <a:lnTo>
                  <a:pt x="2406343" y="1865919"/>
                </a:lnTo>
                <a:lnTo>
                  <a:pt x="2398724" y="1872270"/>
                </a:lnTo>
                <a:lnTo>
                  <a:pt x="2391105" y="1878939"/>
                </a:lnTo>
                <a:lnTo>
                  <a:pt x="2382851" y="1884655"/>
                </a:lnTo>
                <a:lnTo>
                  <a:pt x="2374280" y="1890053"/>
                </a:lnTo>
                <a:lnTo>
                  <a:pt x="2365709" y="1894817"/>
                </a:lnTo>
                <a:lnTo>
                  <a:pt x="2356503" y="1899580"/>
                </a:lnTo>
                <a:lnTo>
                  <a:pt x="2347297" y="1903709"/>
                </a:lnTo>
                <a:lnTo>
                  <a:pt x="2337773" y="1907519"/>
                </a:lnTo>
                <a:lnTo>
                  <a:pt x="2328249" y="1910695"/>
                </a:lnTo>
                <a:lnTo>
                  <a:pt x="2318408" y="1913553"/>
                </a:lnTo>
                <a:lnTo>
                  <a:pt x="2308250" y="1916094"/>
                </a:lnTo>
                <a:lnTo>
                  <a:pt x="2298091" y="1917364"/>
                </a:lnTo>
                <a:lnTo>
                  <a:pt x="2287615" y="1918952"/>
                </a:lnTo>
                <a:lnTo>
                  <a:pt x="2277139" y="1919904"/>
                </a:lnTo>
                <a:lnTo>
                  <a:pt x="2266346" y="1920222"/>
                </a:lnTo>
                <a:lnTo>
                  <a:pt x="2227934" y="1920222"/>
                </a:lnTo>
                <a:lnTo>
                  <a:pt x="2227934" y="1976748"/>
                </a:lnTo>
                <a:lnTo>
                  <a:pt x="2227616" y="1980876"/>
                </a:lnTo>
                <a:lnTo>
                  <a:pt x="2227299" y="1985322"/>
                </a:lnTo>
                <a:lnTo>
                  <a:pt x="2226029" y="1989133"/>
                </a:lnTo>
                <a:lnTo>
                  <a:pt x="2225077" y="1992943"/>
                </a:lnTo>
                <a:lnTo>
                  <a:pt x="2223489" y="1996437"/>
                </a:lnTo>
                <a:lnTo>
                  <a:pt x="2221585" y="1999612"/>
                </a:lnTo>
                <a:lnTo>
                  <a:pt x="2219363" y="2002788"/>
                </a:lnTo>
                <a:lnTo>
                  <a:pt x="2216823" y="2005963"/>
                </a:lnTo>
                <a:lnTo>
                  <a:pt x="2214283" y="2008504"/>
                </a:lnTo>
                <a:lnTo>
                  <a:pt x="2211744" y="2010727"/>
                </a:lnTo>
                <a:lnTo>
                  <a:pt x="2208252" y="2012632"/>
                </a:lnTo>
                <a:lnTo>
                  <a:pt x="2205077" y="2014538"/>
                </a:lnTo>
                <a:lnTo>
                  <a:pt x="2201585" y="2016125"/>
                </a:lnTo>
                <a:lnTo>
                  <a:pt x="2197776" y="2017078"/>
                </a:lnTo>
                <a:lnTo>
                  <a:pt x="2194284" y="2017713"/>
                </a:lnTo>
                <a:lnTo>
                  <a:pt x="2190474" y="2017713"/>
                </a:lnTo>
                <a:lnTo>
                  <a:pt x="2066667" y="2017713"/>
                </a:lnTo>
                <a:lnTo>
                  <a:pt x="2062857" y="2017713"/>
                </a:lnTo>
                <a:lnTo>
                  <a:pt x="2059048" y="2017078"/>
                </a:lnTo>
                <a:lnTo>
                  <a:pt x="2055239" y="2016125"/>
                </a:lnTo>
                <a:lnTo>
                  <a:pt x="2051747" y="2014538"/>
                </a:lnTo>
                <a:lnTo>
                  <a:pt x="2048572" y="2012632"/>
                </a:lnTo>
                <a:lnTo>
                  <a:pt x="2045715" y="2010727"/>
                </a:lnTo>
                <a:lnTo>
                  <a:pt x="2042540" y="2008504"/>
                </a:lnTo>
                <a:lnTo>
                  <a:pt x="2040001" y="2005963"/>
                </a:lnTo>
                <a:lnTo>
                  <a:pt x="2037461" y="2002788"/>
                </a:lnTo>
                <a:lnTo>
                  <a:pt x="2035239" y="1999612"/>
                </a:lnTo>
                <a:lnTo>
                  <a:pt x="2033334" y="1996437"/>
                </a:lnTo>
                <a:lnTo>
                  <a:pt x="2031747" y="1992943"/>
                </a:lnTo>
                <a:lnTo>
                  <a:pt x="2030795" y="1989133"/>
                </a:lnTo>
                <a:lnTo>
                  <a:pt x="2029525" y="1985322"/>
                </a:lnTo>
                <a:lnTo>
                  <a:pt x="2029207" y="1980876"/>
                </a:lnTo>
                <a:lnTo>
                  <a:pt x="2028890" y="1976748"/>
                </a:lnTo>
                <a:lnTo>
                  <a:pt x="2028890" y="1920222"/>
                </a:lnTo>
                <a:lnTo>
                  <a:pt x="721931" y="1920222"/>
                </a:lnTo>
                <a:lnTo>
                  <a:pt x="721931" y="1976748"/>
                </a:lnTo>
                <a:lnTo>
                  <a:pt x="721931" y="1980876"/>
                </a:lnTo>
                <a:lnTo>
                  <a:pt x="720978" y="1985322"/>
                </a:lnTo>
                <a:lnTo>
                  <a:pt x="720344" y="1989133"/>
                </a:lnTo>
                <a:lnTo>
                  <a:pt x="718756" y="1992943"/>
                </a:lnTo>
                <a:lnTo>
                  <a:pt x="717169" y="1996437"/>
                </a:lnTo>
                <a:lnTo>
                  <a:pt x="715264" y="1999612"/>
                </a:lnTo>
                <a:lnTo>
                  <a:pt x="713360" y="2002788"/>
                </a:lnTo>
                <a:lnTo>
                  <a:pt x="710820" y="2005963"/>
                </a:lnTo>
                <a:lnTo>
                  <a:pt x="707963" y="2008504"/>
                </a:lnTo>
                <a:lnTo>
                  <a:pt x="705423" y="2010727"/>
                </a:lnTo>
                <a:lnTo>
                  <a:pt x="702249" y="2012632"/>
                </a:lnTo>
                <a:lnTo>
                  <a:pt x="698757" y="2014538"/>
                </a:lnTo>
                <a:lnTo>
                  <a:pt x="695582" y="2016125"/>
                </a:lnTo>
                <a:lnTo>
                  <a:pt x="692090" y="2017078"/>
                </a:lnTo>
                <a:lnTo>
                  <a:pt x="688281" y="2017713"/>
                </a:lnTo>
                <a:lnTo>
                  <a:pt x="684471" y="2017713"/>
                </a:lnTo>
                <a:lnTo>
                  <a:pt x="560347" y="2017713"/>
                </a:lnTo>
                <a:lnTo>
                  <a:pt x="556537" y="2017713"/>
                </a:lnTo>
                <a:lnTo>
                  <a:pt x="552728" y="2017078"/>
                </a:lnTo>
                <a:lnTo>
                  <a:pt x="549236" y="2016125"/>
                </a:lnTo>
                <a:lnTo>
                  <a:pt x="545744" y="2014538"/>
                </a:lnTo>
                <a:lnTo>
                  <a:pt x="542569" y="2012632"/>
                </a:lnTo>
                <a:lnTo>
                  <a:pt x="539395" y="2010727"/>
                </a:lnTo>
                <a:lnTo>
                  <a:pt x="536220" y="2008504"/>
                </a:lnTo>
                <a:lnTo>
                  <a:pt x="533680" y="2005963"/>
                </a:lnTo>
                <a:lnTo>
                  <a:pt x="531458" y="2002788"/>
                </a:lnTo>
                <a:lnTo>
                  <a:pt x="528919" y="1999612"/>
                </a:lnTo>
                <a:lnTo>
                  <a:pt x="527014" y="1996437"/>
                </a:lnTo>
                <a:lnTo>
                  <a:pt x="525744" y="1992943"/>
                </a:lnTo>
                <a:lnTo>
                  <a:pt x="524474" y="1989133"/>
                </a:lnTo>
                <a:lnTo>
                  <a:pt x="523839" y="1985322"/>
                </a:lnTo>
                <a:lnTo>
                  <a:pt x="522887" y="1980876"/>
                </a:lnTo>
                <a:lnTo>
                  <a:pt x="522887" y="1976748"/>
                </a:lnTo>
                <a:lnTo>
                  <a:pt x="522887" y="1920222"/>
                </a:lnTo>
                <a:lnTo>
                  <a:pt x="484158" y="1920222"/>
                </a:lnTo>
                <a:lnTo>
                  <a:pt x="473682" y="1919904"/>
                </a:lnTo>
                <a:lnTo>
                  <a:pt x="463206" y="1918952"/>
                </a:lnTo>
                <a:lnTo>
                  <a:pt x="452412" y="1917364"/>
                </a:lnTo>
                <a:lnTo>
                  <a:pt x="442571" y="1916094"/>
                </a:lnTo>
                <a:lnTo>
                  <a:pt x="432413" y="1913553"/>
                </a:lnTo>
                <a:lnTo>
                  <a:pt x="422254" y="1910695"/>
                </a:lnTo>
                <a:lnTo>
                  <a:pt x="412730" y="1907519"/>
                </a:lnTo>
                <a:lnTo>
                  <a:pt x="403207" y="1903709"/>
                </a:lnTo>
                <a:lnTo>
                  <a:pt x="394001" y="1899580"/>
                </a:lnTo>
                <a:lnTo>
                  <a:pt x="385112" y="1894817"/>
                </a:lnTo>
                <a:lnTo>
                  <a:pt x="376541" y="1890053"/>
                </a:lnTo>
                <a:lnTo>
                  <a:pt x="367969" y="1884655"/>
                </a:lnTo>
                <a:lnTo>
                  <a:pt x="360033" y="1878939"/>
                </a:lnTo>
                <a:lnTo>
                  <a:pt x="352097" y="1872270"/>
                </a:lnTo>
                <a:lnTo>
                  <a:pt x="344160" y="1865919"/>
                </a:lnTo>
                <a:lnTo>
                  <a:pt x="337176" y="1858932"/>
                </a:lnTo>
                <a:lnTo>
                  <a:pt x="330192" y="1851629"/>
                </a:lnTo>
                <a:lnTo>
                  <a:pt x="323526" y="1844325"/>
                </a:lnTo>
                <a:lnTo>
                  <a:pt x="317494" y="1836386"/>
                </a:lnTo>
                <a:lnTo>
                  <a:pt x="311780" y="1828447"/>
                </a:lnTo>
                <a:lnTo>
                  <a:pt x="306383" y="1819872"/>
                </a:lnTo>
                <a:lnTo>
                  <a:pt x="301621" y="1810981"/>
                </a:lnTo>
                <a:lnTo>
                  <a:pt x="296860" y="1802089"/>
                </a:lnTo>
                <a:lnTo>
                  <a:pt x="292733" y="1792880"/>
                </a:lnTo>
                <a:lnTo>
                  <a:pt x="288923" y="1783035"/>
                </a:lnTo>
                <a:lnTo>
                  <a:pt x="285431" y="1773508"/>
                </a:lnTo>
                <a:lnTo>
                  <a:pt x="282574" y="1763664"/>
                </a:lnTo>
                <a:lnTo>
                  <a:pt x="280352" y="1753820"/>
                </a:lnTo>
                <a:lnTo>
                  <a:pt x="278447" y="1743340"/>
                </a:lnTo>
                <a:lnTo>
                  <a:pt x="277495" y="1733178"/>
                </a:lnTo>
                <a:lnTo>
                  <a:pt x="276543" y="1722381"/>
                </a:lnTo>
                <a:lnTo>
                  <a:pt x="276225" y="1711584"/>
                </a:lnTo>
                <a:lnTo>
                  <a:pt x="278447" y="1693800"/>
                </a:lnTo>
                <a:lnTo>
                  <a:pt x="281939" y="1672206"/>
                </a:lnTo>
                <a:lnTo>
                  <a:pt x="286701" y="1643943"/>
                </a:lnTo>
                <a:lnTo>
                  <a:pt x="292733" y="1609964"/>
                </a:lnTo>
                <a:lnTo>
                  <a:pt x="300352" y="1570904"/>
                </a:lnTo>
                <a:lnTo>
                  <a:pt x="304478" y="1549945"/>
                </a:lnTo>
                <a:lnTo>
                  <a:pt x="309558" y="1527716"/>
                </a:lnTo>
                <a:lnTo>
                  <a:pt x="314954" y="1505169"/>
                </a:lnTo>
                <a:lnTo>
                  <a:pt x="320669" y="1481669"/>
                </a:lnTo>
                <a:lnTo>
                  <a:pt x="327018" y="1457852"/>
                </a:lnTo>
                <a:lnTo>
                  <a:pt x="333684" y="1434035"/>
                </a:lnTo>
                <a:lnTo>
                  <a:pt x="340986" y="1409265"/>
                </a:lnTo>
                <a:lnTo>
                  <a:pt x="348922" y="1384813"/>
                </a:lnTo>
                <a:lnTo>
                  <a:pt x="356858" y="1360361"/>
                </a:lnTo>
                <a:lnTo>
                  <a:pt x="365747" y="1335909"/>
                </a:lnTo>
                <a:lnTo>
                  <a:pt x="374953" y="1311774"/>
                </a:lnTo>
                <a:lnTo>
                  <a:pt x="384794" y="1287639"/>
                </a:lnTo>
                <a:lnTo>
                  <a:pt x="395270" y="1264457"/>
                </a:lnTo>
                <a:lnTo>
                  <a:pt x="405746" y="1241593"/>
                </a:lnTo>
                <a:lnTo>
                  <a:pt x="417810" y="1219681"/>
                </a:lnTo>
                <a:lnTo>
                  <a:pt x="423524" y="1208884"/>
                </a:lnTo>
                <a:lnTo>
                  <a:pt x="429555" y="1198087"/>
                </a:lnTo>
                <a:lnTo>
                  <a:pt x="435587" y="1187925"/>
                </a:lnTo>
                <a:lnTo>
                  <a:pt x="442254" y="1178081"/>
                </a:lnTo>
                <a:lnTo>
                  <a:pt x="448603" y="1168236"/>
                </a:lnTo>
                <a:lnTo>
                  <a:pt x="455587" y="1158709"/>
                </a:lnTo>
                <a:lnTo>
                  <a:pt x="462571" y="1149500"/>
                </a:lnTo>
                <a:lnTo>
                  <a:pt x="469237" y="1140926"/>
                </a:lnTo>
                <a:lnTo>
                  <a:pt x="476539" y="1132352"/>
                </a:lnTo>
                <a:lnTo>
                  <a:pt x="483840" y="1124095"/>
                </a:lnTo>
                <a:lnTo>
                  <a:pt x="507967" y="1098373"/>
                </a:lnTo>
                <a:lnTo>
                  <a:pt x="532411" y="1072650"/>
                </a:lnTo>
                <a:lnTo>
                  <a:pt x="582568" y="1020253"/>
                </a:lnTo>
                <a:lnTo>
                  <a:pt x="607965" y="993578"/>
                </a:lnTo>
                <a:lnTo>
                  <a:pt x="632409" y="966267"/>
                </a:lnTo>
                <a:lnTo>
                  <a:pt x="656535" y="938957"/>
                </a:lnTo>
                <a:lnTo>
                  <a:pt x="668281" y="924667"/>
                </a:lnTo>
                <a:lnTo>
                  <a:pt x="679709" y="910376"/>
                </a:lnTo>
                <a:lnTo>
                  <a:pt x="691138" y="896404"/>
                </a:lnTo>
                <a:lnTo>
                  <a:pt x="702249" y="882113"/>
                </a:lnTo>
                <a:lnTo>
                  <a:pt x="713042" y="867823"/>
                </a:lnTo>
                <a:lnTo>
                  <a:pt x="723201" y="852898"/>
                </a:lnTo>
                <a:lnTo>
                  <a:pt x="733359" y="838290"/>
                </a:lnTo>
                <a:lnTo>
                  <a:pt x="742883" y="823365"/>
                </a:lnTo>
                <a:lnTo>
                  <a:pt x="752089" y="808122"/>
                </a:lnTo>
                <a:lnTo>
                  <a:pt x="760978" y="792561"/>
                </a:lnTo>
                <a:lnTo>
                  <a:pt x="768914" y="777318"/>
                </a:lnTo>
                <a:lnTo>
                  <a:pt x="776850" y="761758"/>
                </a:lnTo>
                <a:lnTo>
                  <a:pt x="783834" y="745562"/>
                </a:lnTo>
                <a:lnTo>
                  <a:pt x="790818" y="729684"/>
                </a:lnTo>
                <a:lnTo>
                  <a:pt x="796533" y="713488"/>
                </a:lnTo>
                <a:lnTo>
                  <a:pt x="802247" y="696975"/>
                </a:lnTo>
                <a:lnTo>
                  <a:pt x="806691" y="680462"/>
                </a:lnTo>
                <a:lnTo>
                  <a:pt x="810818" y="663631"/>
                </a:lnTo>
                <a:lnTo>
                  <a:pt x="816532" y="638544"/>
                </a:lnTo>
                <a:lnTo>
                  <a:pt x="822564" y="615679"/>
                </a:lnTo>
                <a:lnTo>
                  <a:pt x="828278" y="595038"/>
                </a:lnTo>
                <a:lnTo>
                  <a:pt x="834627" y="576619"/>
                </a:lnTo>
                <a:lnTo>
                  <a:pt x="837802" y="567728"/>
                </a:lnTo>
                <a:lnTo>
                  <a:pt x="840659" y="559789"/>
                </a:lnTo>
                <a:lnTo>
                  <a:pt x="844151" y="552167"/>
                </a:lnTo>
                <a:lnTo>
                  <a:pt x="847643" y="545181"/>
                </a:lnTo>
                <a:lnTo>
                  <a:pt x="851135" y="538194"/>
                </a:lnTo>
                <a:lnTo>
                  <a:pt x="854627" y="532161"/>
                </a:lnTo>
                <a:lnTo>
                  <a:pt x="858436" y="526127"/>
                </a:lnTo>
                <a:lnTo>
                  <a:pt x="862246" y="520729"/>
                </a:lnTo>
                <a:lnTo>
                  <a:pt x="866055" y="515648"/>
                </a:lnTo>
                <a:lnTo>
                  <a:pt x="869865" y="510567"/>
                </a:lnTo>
                <a:lnTo>
                  <a:pt x="873991" y="506438"/>
                </a:lnTo>
                <a:lnTo>
                  <a:pt x="878753" y="502310"/>
                </a:lnTo>
                <a:lnTo>
                  <a:pt x="882880" y="498817"/>
                </a:lnTo>
                <a:lnTo>
                  <a:pt x="887324" y="495324"/>
                </a:lnTo>
                <a:lnTo>
                  <a:pt x="892404" y="492466"/>
                </a:lnTo>
                <a:lnTo>
                  <a:pt x="897483" y="489607"/>
                </a:lnTo>
                <a:lnTo>
                  <a:pt x="902245" y="487067"/>
                </a:lnTo>
                <a:lnTo>
                  <a:pt x="907642" y="484844"/>
                </a:lnTo>
                <a:lnTo>
                  <a:pt x="913356" y="482939"/>
                </a:lnTo>
                <a:lnTo>
                  <a:pt x="919070" y="481033"/>
                </a:lnTo>
                <a:lnTo>
                  <a:pt x="925419" y="479446"/>
                </a:lnTo>
                <a:lnTo>
                  <a:pt x="931451" y="478175"/>
                </a:lnTo>
                <a:lnTo>
                  <a:pt x="944466" y="475952"/>
                </a:lnTo>
                <a:lnTo>
                  <a:pt x="944466" y="403231"/>
                </a:lnTo>
                <a:lnTo>
                  <a:pt x="944466" y="400055"/>
                </a:lnTo>
                <a:lnTo>
                  <a:pt x="945101" y="397515"/>
                </a:lnTo>
                <a:lnTo>
                  <a:pt x="945736" y="394657"/>
                </a:lnTo>
                <a:lnTo>
                  <a:pt x="946688" y="392116"/>
                </a:lnTo>
                <a:lnTo>
                  <a:pt x="947958" y="389576"/>
                </a:lnTo>
                <a:lnTo>
                  <a:pt x="949546" y="387035"/>
                </a:lnTo>
                <a:lnTo>
                  <a:pt x="950815" y="384812"/>
                </a:lnTo>
                <a:lnTo>
                  <a:pt x="952720" y="382907"/>
                </a:lnTo>
                <a:lnTo>
                  <a:pt x="955260" y="381001"/>
                </a:lnTo>
                <a:lnTo>
                  <a:pt x="957164" y="379414"/>
                </a:lnTo>
                <a:lnTo>
                  <a:pt x="959704" y="377826"/>
                </a:lnTo>
                <a:lnTo>
                  <a:pt x="961926" y="376873"/>
                </a:lnTo>
                <a:lnTo>
                  <a:pt x="964783" y="375603"/>
                </a:lnTo>
                <a:lnTo>
                  <a:pt x="967640" y="374968"/>
                </a:lnTo>
                <a:lnTo>
                  <a:pt x="970497" y="374650"/>
                </a:lnTo>
                <a:close/>
                <a:moveTo>
                  <a:pt x="806133" y="69850"/>
                </a:moveTo>
                <a:lnTo>
                  <a:pt x="790258" y="70168"/>
                </a:lnTo>
                <a:lnTo>
                  <a:pt x="774383" y="70485"/>
                </a:lnTo>
                <a:lnTo>
                  <a:pt x="758825" y="71120"/>
                </a:lnTo>
                <a:lnTo>
                  <a:pt x="743585" y="72390"/>
                </a:lnTo>
                <a:lnTo>
                  <a:pt x="728663" y="73660"/>
                </a:lnTo>
                <a:lnTo>
                  <a:pt x="713740" y="74930"/>
                </a:lnTo>
                <a:lnTo>
                  <a:pt x="699453" y="76835"/>
                </a:lnTo>
                <a:lnTo>
                  <a:pt x="685483" y="79058"/>
                </a:lnTo>
                <a:lnTo>
                  <a:pt x="671513" y="81280"/>
                </a:lnTo>
                <a:lnTo>
                  <a:pt x="657860" y="83820"/>
                </a:lnTo>
                <a:lnTo>
                  <a:pt x="644843" y="86678"/>
                </a:lnTo>
                <a:lnTo>
                  <a:pt x="631825" y="89535"/>
                </a:lnTo>
                <a:lnTo>
                  <a:pt x="618808" y="92710"/>
                </a:lnTo>
                <a:lnTo>
                  <a:pt x="606425" y="96203"/>
                </a:lnTo>
                <a:lnTo>
                  <a:pt x="594360" y="99695"/>
                </a:lnTo>
                <a:lnTo>
                  <a:pt x="582295" y="102870"/>
                </a:lnTo>
                <a:lnTo>
                  <a:pt x="570865" y="106680"/>
                </a:lnTo>
                <a:lnTo>
                  <a:pt x="559753" y="111125"/>
                </a:lnTo>
                <a:lnTo>
                  <a:pt x="538163" y="119380"/>
                </a:lnTo>
                <a:lnTo>
                  <a:pt x="517525" y="128270"/>
                </a:lnTo>
                <a:lnTo>
                  <a:pt x="497840" y="137478"/>
                </a:lnTo>
                <a:lnTo>
                  <a:pt x="479108" y="147003"/>
                </a:lnTo>
                <a:lnTo>
                  <a:pt x="461963" y="156845"/>
                </a:lnTo>
                <a:lnTo>
                  <a:pt x="445453" y="167005"/>
                </a:lnTo>
                <a:lnTo>
                  <a:pt x="430213" y="177165"/>
                </a:lnTo>
                <a:lnTo>
                  <a:pt x="415925" y="187008"/>
                </a:lnTo>
                <a:lnTo>
                  <a:pt x="402590" y="197168"/>
                </a:lnTo>
                <a:lnTo>
                  <a:pt x="390525" y="207010"/>
                </a:lnTo>
                <a:lnTo>
                  <a:pt x="379095" y="216853"/>
                </a:lnTo>
                <a:lnTo>
                  <a:pt x="368935" y="226060"/>
                </a:lnTo>
                <a:lnTo>
                  <a:pt x="359410" y="235268"/>
                </a:lnTo>
                <a:lnTo>
                  <a:pt x="351155" y="244158"/>
                </a:lnTo>
                <a:lnTo>
                  <a:pt x="343218" y="252095"/>
                </a:lnTo>
                <a:lnTo>
                  <a:pt x="336868" y="259398"/>
                </a:lnTo>
                <a:lnTo>
                  <a:pt x="331153" y="266383"/>
                </a:lnTo>
                <a:lnTo>
                  <a:pt x="322263" y="277813"/>
                </a:lnTo>
                <a:lnTo>
                  <a:pt x="316548" y="285433"/>
                </a:lnTo>
                <a:lnTo>
                  <a:pt x="314325" y="289243"/>
                </a:lnTo>
                <a:lnTo>
                  <a:pt x="312420" y="292735"/>
                </a:lnTo>
                <a:lnTo>
                  <a:pt x="310515" y="296545"/>
                </a:lnTo>
                <a:lnTo>
                  <a:pt x="309245" y="300355"/>
                </a:lnTo>
                <a:lnTo>
                  <a:pt x="308610" y="304483"/>
                </a:lnTo>
                <a:lnTo>
                  <a:pt x="308293" y="308293"/>
                </a:lnTo>
                <a:lnTo>
                  <a:pt x="307658" y="312738"/>
                </a:lnTo>
                <a:lnTo>
                  <a:pt x="308293" y="316548"/>
                </a:lnTo>
                <a:lnTo>
                  <a:pt x="308928" y="320358"/>
                </a:lnTo>
                <a:lnTo>
                  <a:pt x="310198" y="324168"/>
                </a:lnTo>
                <a:lnTo>
                  <a:pt x="311468" y="327978"/>
                </a:lnTo>
                <a:lnTo>
                  <a:pt x="313055" y="331788"/>
                </a:lnTo>
                <a:lnTo>
                  <a:pt x="315595" y="335280"/>
                </a:lnTo>
                <a:lnTo>
                  <a:pt x="317818" y="338138"/>
                </a:lnTo>
                <a:lnTo>
                  <a:pt x="320675" y="341313"/>
                </a:lnTo>
                <a:lnTo>
                  <a:pt x="323850" y="343853"/>
                </a:lnTo>
                <a:lnTo>
                  <a:pt x="327343" y="346393"/>
                </a:lnTo>
                <a:lnTo>
                  <a:pt x="331153" y="348615"/>
                </a:lnTo>
                <a:lnTo>
                  <a:pt x="334963" y="350203"/>
                </a:lnTo>
                <a:lnTo>
                  <a:pt x="338773" y="351155"/>
                </a:lnTo>
                <a:lnTo>
                  <a:pt x="342583" y="352108"/>
                </a:lnTo>
                <a:lnTo>
                  <a:pt x="346710" y="352743"/>
                </a:lnTo>
                <a:lnTo>
                  <a:pt x="350520" y="352743"/>
                </a:lnTo>
                <a:lnTo>
                  <a:pt x="354965" y="352425"/>
                </a:lnTo>
                <a:lnTo>
                  <a:pt x="358775" y="351790"/>
                </a:lnTo>
                <a:lnTo>
                  <a:pt x="362585" y="350520"/>
                </a:lnTo>
                <a:lnTo>
                  <a:pt x="366395" y="349250"/>
                </a:lnTo>
                <a:lnTo>
                  <a:pt x="369888" y="347345"/>
                </a:lnTo>
                <a:lnTo>
                  <a:pt x="373063" y="345123"/>
                </a:lnTo>
                <a:lnTo>
                  <a:pt x="376238" y="342900"/>
                </a:lnTo>
                <a:lnTo>
                  <a:pt x="379413" y="340043"/>
                </a:lnTo>
                <a:lnTo>
                  <a:pt x="381953" y="336868"/>
                </a:lnTo>
                <a:lnTo>
                  <a:pt x="384810" y="333375"/>
                </a:lnTo>
                <a:lnTo>
                  <a:pt x="384810" y="333693"/>
                </a:lnTo>
                <a:lnTo>
                  <a:pt x="385763" y="331470"/>
                </a:lnTo>
                <a:lnTo>
                  <a:pt x="389890" y="326073"/>
                </a:lnTo>
                <a:lnTo>
                  <a:pt x="396240" y="318453"/>
                </a:lnTo>
                <a:lnTo>
                  <a:pt x="404495" y="308928"/>
                </a:lnTo>
                <a:lnTo>
                  <a:pt x="415290" y="297180"/>
                </a:lnTo>
                <a:lnTo>
                  <a:pt x="421323" y="290830"/>
                </a:lnTo>
                <a:lnTo>
                  <a:pt x="428308" y="284163"/>
                </a:lnTo>
                <a:lnTo>
                  <a:pt x="435928" y="277495"/>
                </a:lnTo>
                <a:lnTo>
                  <a:pt x="444500" y="270510"/>
                </a:lnTo>
                <a:lnTo>
                  <a:pt x="453073" y="263208"/>
                </a:lnTo>
                <a:lnTo>
                  <a:pt x="462598" y="255905"/>
                </a:lnTo>
                <a:lnTo>
                  <a:pt x="472758" y="248603"/>
                </a:lnTo>
                <a:lnTo>
                  <a:pt x="483235" y="241618"/>
                </a:lnTo>
                <a:lnTo>
                  <a:pt x="495300" y="233680"/>
                </a:lnTo>
                <a:lnTo>
                  <a:pt x="507048" y="226695"/>
                </a:lnTo>
                <a:lnTo>
                  <a:pt x="520065" y="219393"/>
                </a:lnTo>
                <a:lnTo>
                  <a:pt x="533718" y="212408"/>
                </a:lnTo>
                <a:lnTo>
                  <a:pt x="548005" y="205423"/>
                </a:lnTo>
                <a:lnTo>
                  <a:pt x="563245" y="198755"/>
                </a:lnTo>
                <a:lnTo>
                  <a:pt x="579120" y="192405"/>
                </a:lnTo>
                <a:lnTo>
                  <a:pt x="595948" y="186373"/>
                </a:lnTo>
                <a:lnTo>
                  <a:pt x="613093" y="180658"/>
                </a:lnTo>
                <a:lnTo>
                  <a:pt x="631190" y="175260"/>
                </a:lnTo>
                <a:lnTo>
                  <a:pt x="650240" y="170180"/>
                </a:lnTo>
                <a:lnTo>
                  <a:pt x="669925" y="166053"/>
                </a:lnTo>
                <a:lnTo>
                  <a:pt x="690245" y="162243"/>
                </a:lnTo>
                <a:lnTo>
                  <a:pt x="712153" y="159385"/>
                </a:lnTo>
                <a:lnTo>
                  <a:pt x="734378" y="156528"/>
                </a:lnTo>
                <a:lnTo>
                  <a:pt x="757238" y="154623"/>
                </a:lnTo>
                <a:lnTo>
                  <a:pt x="781368" y="153353"/>
                </a:lnTo>
                <a:lnTo>
                  <a:pt x="806133" y="153035"/>
                </a:lnTo>
                <a:lnTo>
                  <a:pt x="1935798" y="153035"/>
                </a:lnTo>
                <a:lnTo>
                  <a:pt x="1955165" y="154940"/>
                </a:lnTo>
                <a:lnTo>
                  <a:pt x="1972628" y="157163"/>
                </a:lnTo>
                <a:lnTo>
                  <a:pt x="1994853" y="160338"/>
                </a:lnTo>
                <a:lnTo>
                  <a:pt x="2020888" y="165100"/>
                </a:lnTo>
                <a:lnTo>
                  <a:pt x="2049780" y="170815"/>
                </a:lnTo>
                <a:lnTo>
                  <a:pt x="2065655" y="173673"/>
                </a:lnTo>
                <a:lnTo>
                  <a:pt x="2082165" y="177483"/>
                </a:lnTo>
                <a:lnTo>
                  <a:pt x="2098358" y="181928"/>
                </a:lnTo>
                <a:lnTo>
                  <a:pt x="2115820" y="186373"/>
                </a:lnTo>
                <a:lnTo>
                  <a:pt x="2133600" y="191453"/>
                </a:lnTo>
                <a:lnTo>
                  <a:pt x="2151698" y="196850"/>
                </a:lnTo>
                <a:lnTo>
                  <a:pt x="2170113" y="202883"/>
                </a:lnTo>
                <a:lnTo>
                  <a:pt x="2188210" y="209233"/>
                </a:lnTo>
                <a:lnTo>
                  <a:pt x="2206625" y="216218"/>
                </a:lnTo>
                <a:lnTo>
                  <a:pt x="2225040" y="223838"/>
                </a:lnTo>
                <a:lnTo>
                  <a:pt x="2243455" y="231775"/>
                </a:lnTo>
                <a:lnTo>
                  <a:pt x="2261553" y="240348"/>
                </a:lnTo>
                <a:lnTo>
                  <a:pt x="2279015" y="249555"/>
                </a:lnTo>
                <a:lnTo>
                  <a:pt x="2296160" y="259080"/>
                </a:lnTo>
                <a:lnTo>
                  <a:pt x="2312988" y="268923"/>
                </a:lnTo>
                <a:lnTo>
                  <a:pt x="2329498" y="279718"/>
                </a:lnTo>
                <a:lnTo>
                  <a:pt x="2344738" y="291148"/>
                </a:lnTo>
                <a:lnTo>
                  <a:pt x="2352358" y="296863"/>
                </a:lnTo>
                <a:lnTo>
                  <a:pt x="2359978" y="303213"/>
                </a:lnTo>
                <a:lnTo>
                  <a:pt x="2366963" y="309245"/>
                </a:lnTo>
                <a:lnTo>
                  <a:pt x="2374265" y="315278"/>
                </a:lnTo>
                <a:lnTo>
                  <a:pt x="2380933" y="321945"/>
                </a:lnTo>
                <a:lnTo>
                  <a:pt x="2387283" y="328295"/>
                </a:lnTo>
                <a:lnTo>
                  <a:pt x="2390458" y="331470"/>
                </a:lnTo>
                <a:lnTo>
                  <a:pt x="2393633" y="333693"/>
                </a:lnTo>
                <a:lnTo>
                  <a:pt x="2397125" y="335915"/>
                </a:lnTo>
                <a:lnTo>
                  <a:pt x="2400935" y="337820"/>
                </a:lnTo>
                <a:lnTo>
                  <a:pt x="2404745" y="339090"/>
                </a:lnTo>
                <a:lnTo>
                  <a:pt x="2408555" y="340043"/>
                </a:lnTo>
                <a:lnTo>
                  <a:pt x="2412683" y="340995"/>
                </a:lnTo>
                <a:lnTo>
                  <a:pt x="2416810" y="340995"/>
                </a:lnTo>
                <a:lnTo>
                  <a:pt x="2420620" y="340995"/>
                </a:lnTo>
                <a:lnTo>
                  <a:pt x="2424748" y="340043"/>
                </a:lnTo>
                <a:lnTo>
                  <a:pt x="2428558" y="339408"/>
                </a:lnTo>
                <a:lnTo>
                  <a:pt x="2432368" y="338138"/>
                </a:lnTo>
                <a:lnTo>
                  <a:pt x="2435860" y="336233"/>
                </a:lnTo>
                <a:lnTo>
                  <a:pt x="2439670" y="334328"/>
                </a:lnTo>
                <a:lnTo>
                  <a:pt x="2443163" y="332105"/>
                </a:lnTo>
                <a:lnTo>
                  <a:pt x="2446338" y="328930"/>
                </a:lnTo>
                <a:lnTo>
                  <a:pt x="2449195" y="326073"/>
                </a:lnTo>
                <a:lnTo>
                  <a:pt x="2451418" y="322898"/>
                </a:lnTo>
                <a:lnTo>
                  <a:pt x="2453958" y="319088"/>
                </a:lnTo>
                <a:lnTo>
                  <a:pt x="2455228" y="315595"/>
                </a:lnTo>
                <a:lnTo>
                  <a:pt x="2456815" y="311785"/>
                </a:lnTo>
                <a:lnTo>
                  <a:pt x="2458085" y="307975"/>
                </a:lnTo>
                <a:lnTo>
                  <a:pt x="2458403" y="303848"/>
                </a:lnTo>
                <a:lnTo>
                  <a:pt x="2458720" y="300038"/>
                </a:lnTo>
                <a:lnTo>
                  <a:pt x="2458720" y="296228"/>
                </a:lnTo>
                <a:lnTo>
                  <a:pt x="2458085" y="292100"/>
                </a:lnTo>
                <a:lnTo>
                  <a:pt x="2457450" y="288290"/>
                </a:lnTo>
                <a:lnTo>
                  <a:pt x="2456180" y="284163"/>
                </a:lnTo>
                <a:lnTo>
                  <a:pt x="2454275" y="280353"/>
                </a:lnTo>
                <a:lnTo>
                  <a:pt x="2452370" y="277178"/>
                </a:lnTo>
                <a:lnTo>
                  <a:pt x="2449513" y="273685"/>
                </a:lnTo>
                <a:lnTo>
                  <a:pt x="2446973" y="270510"/>
                </a:lnTo>
                <a:lnTo>
                  <a:pt x="2438400" y="262255"/>
                </a:lnTo>
                <a:lnTo>
                  <a:pt x="2429828" y="253683"/>
                </a:lnTo>
                <a:lnTo>
                  <a:pt x="2420938" y="245745"/>
                </a:lnTo>
                <a:lnTo>
                  <a:pt x="2411730" y="238125"/>
                </a:lnTo>
                <a:lnTo>
                  <a:pt x="2402523" y="230823"/>
                </a:lnTo>
                <a:lnTo>
                  <a:pt x="2393315" y="223520"/>
                </a:lnTo>
                <a:lnTo>
                  <a:pt x="2383790" y="216535"/>
                </a:lnTo>
                <a:lnTo>
                  <a:pt x="2373948" y="209868"/>
                </a:lnTo>
                <a:lnTo>
                  <a:pt x="2364423" y="203200"/>
                </a:lnTo>
                <a:lnTo>
                  <a:pt x="2354263" y="196850"/>
                </a:lnTo>
                <a:lnTo>
                  <a:pt x="2334260" y="184785"/>
                </a:lnTo>
                <a:lnTo>
                  <a:pt x="2313305" y="173673"/>
                </a:lnTo>
                <a:lnTo>
                  <a:pt x="2292668" y="163513"/>
                </a:lnTo>
                <a:lnTo>
                  <a:pt x="2277110" y="155893"/>
                </a:lnTo>
                <a:lnTo>
                  <a:pt x="2261553" y="148908"/>
                </a:lnTo>
                <a:lnTo>
                  <a:pt x="2245678" y="142558"/>
                </a:lnTo>
                <a:lnTo>
                  <a:pt x="2230120" y="136208"/>
                </a:lnTo>
                <a:lnTo>
                  <a:pt x="2213928" y="130493"/>
                </a:lnTo>
                <a:lnTo>
                  <a:pt x="2198688" y="124778"/>
                </a:lnTo>
                <a:lnTo>
                  <a:pt x="2183130" y="119698"/>
                </a:lnTo>
                <a:lnTo>
                  <a:pt x="2167573" y="114935"/>
                </a:lnTo>
                <a:lnTo>
                  <a:pt x="2152650" y="110173"/>
                </a:lnTo>
                <a:lnTo>
                  <a:pt x="2137728" y="106045"/>
                </a:lnTo>
                <a:lnTo>
                  <a:pt x="2108835" y="98743"/>
                </a:lnTo>
                <a:lnTo>
                  <a:pt x="2081213" y="92393"/>
                </a:lnTo>
                <a:lnTo>
                  <a:pt x="2055178" y="86995"/>
                </a:lnTo>
                <a:lnTo>
                  <a:pt x="2031048" y="82233"/>
                </a:lnTo>
                <a:lnTo>
                  <a:pt x="2008823" y="78423"/>
                </a:lnTo>
                <a:lnTo>
                  <a:pt x="1989773" y="75565"/>
                </a:lnTo>
                <a:lnTo>
                  <a:pt x="1972945" y="73660"/>
                </a:lnTo>
                <a:lnTo>
                  <a:pt x="1949133" y="70803"/>
                </a:lnTo>
                <a:lnTo>
                  <a:pt x="1940560" y="70168"/>
                </a:lnTo>
                <a:lnTo>
                  <a:pt x="1937385" y="69850"/>
                </a:lnTo>
                <a:lnTo>
                  <a:pt x="806133" y="69850"/>
                </a:lnTo>
                <a:close/>
                <a:moveTo>
                  <a:pt x="874713" y="0"/>
                </a:moveTo>
                <a:lnTo>
                  <a:pt x="1878013" y="0"/>
                </a:lnTo>
                <a:lnTo>
                  <a:pt x="1902143" y="635"/>
                </a:lnTo>
                <a:lnTo>
                  <a:pt x="1926273" y="1270"/>
                </a:lnTo>
                <a:lnTo>
                  <a:pt x="1949768" y="1905"/>
                </a:lnTo>
                <a:lnTo>
                  <a:pt x="1972945" y="3175"/>
                </a:lnTo>
                <a:lnTo>
                  <a:pt x="1995805" y="5080"/>
                </a:lnTo>
                <a:lnTo>
                  <a:pt x="2018665" y="6985"/>
                </a:lnTo>
                <a:lnTo>
                  <a:pt x="2040573" y="8890"/>
                </a:lnTo>
                <a:lnTo>
                  <a:pt x="2062798" y="11430"/>
                </a:lnTo>
                <a:lnTo>
                  <a:pt x="2084388" y="14288"/>
                </a:lnTo>
                <a:lnTo>
                  <a:pt x="2105660" y="17780"/>
                </a:lnTo>
                <a:lnTo>
                  <a:pt x="2126933" y="21273"/>
                </a:lnTo>
                <a:lnTo>
                  <a:pt x="2147570" y="25083"/>
                </a:lnTo>
                <a:lnTo>
                  <a:pt x="2167573" y="28893"/>
                </a:lnTo>
                <a:lnTo>
                  <a:pt x="2187575" y="33020"/>
                </a:lnTo>
                <a:lnTo>
                  <a:pt x="2207260" y="37465"/>
                </a:lnTo>
                <a:lnTo>
                  <a:pt x="2226628" y="42545"/>
                </a:lnTo>
                <a:lnTo>
                  <a:pt x="2245360" y="47943"/>
                </a:lnTo>
                <a:lnTo>
                  <a:pt x="2264093" y="53340"/>
                </a:lnTo>
                <a:lnTo>
                  <a:pt x="2282508" y="59055"/>
                </a:lnTo>
                <a:lnTo>
                  <a:pt x="2300605" y="64770"/>
                </a:lnTo>
                <a:lnTo>
                  <a:pt x="2318068" y="71120"/>
                </a:lnTo>
                <a:lnTo>
                  <a:pt x="2335213" y="77470"/>
                </a:lnTo>
                <a:lnTo>
                  <a:pt x="2352040" y="84138"/>
                </a:lnTo>
                <a:lnTo>
                  <a:pt x="2368868" y="91123"/>
                </a:lnTo>
                <a:lnTo>
                  <a:pt x="2385060" y="98425"/>
                </a:lnTo>
                <a:lnTo>
                  <a:pt x="2400935" y="105728"/>
                </a:lnTo>
                <a:lnTo>
                  <a:pt x="2416493" y="113665"/>
                </a:lnTo>
                <a:lnTo>
                  <a:pt x="2431733" y="121285"/>
                </a:lnTo>
                <a:lnTo>
                  <a:pt x="2446655" y="129540"/>
                </a:lnTo>
                <a:lnTo>
                  <a:pt x="2461260" y="137795"/>
                </a:lnTo>
                <a:lnTo>
                  <a:pt x="2475230" y="146685"/>
                </a:lnTo>
                <a:lnTo>
                  <a:pt x="2489200" y="155258"/>
                </a:lnTo>
                <a:lnTo>
                  <a:pt x="2502535" y="164148"/>
                </a:lnTo>
                <a:lnTo>
                  <a:pt x="2515553" y="173355"/>
                </a:lnTo>
                <a:lnTo>
                  <a:pt x="2527935" y="182880"/>
                </a:lnTo>
                <a:lnTo>
                  <a:pt x="2540635" y="192405"/>
                </a:lnTo>
                <a:lnTo>
                  <a:pt x="2552700" y="201930"/>
                </a:lnTo>
                <a:lnTo>
                  <a:pt x="2564130" y="212090"/>
                </a:lnTo>
                <a:lnTo>
                  <a:pt x="2575560" y="222250"/>
                </a:lnTo>
                <a:lnTo>
                  <a:pt x="2586355" y="232728"/>
                </a:lnTo>
                <a:lnTo>
                  <a:pt x="2596833" y="242888"/>
                </a:lnTo>
                <a:lnTo>
                  <a:pt x="2607310" y="253683"/>
                </a:lnTo>
                <a:lnTo>
                  <a:pt x="2616835" y="264478"/>
                </a:lnTo>
                <a:lnTo>
                  <a:pt x="2626360" y="275590"/>
                </a:lnTo>
                <a:lnTo>
                  <a:pt x="2635568" y="286703"/>
                </a:lnTo>
                <a:lnTo>
                  <a:pt x="2644458" y="298133"/>
                </a:lnTo>
                <a:lnTo>
                  <a:pt x="2652395" y="309563"/>
                </a:lnTo>
                <a:lnTo>
                  <a:pt x="2660333" y="320993"/>
                </a:lnTo>
                <a:lnTo>
                  <a:pt x="2667953" y="332740"/>
                </a:lnTo>
                <a:lnTo>
                  <a:pt x="2675255" y="344805"/>
                </a:lnTo>
                <a:lnTo>
                  <a:pt x="2682240" y="356870"/>
                </a:lnTo>
                <a:lnTo>
                  <a:pt x="2688590" y="368935"/>
                </a:lnTo>
                <a:lnTo>
                  <a:pt x="2694623" y="381318"/>
                </a:lnTo>
                <a:lnTo>
                  <a:pt x="2700338" y="393700"/>
                </a:lnTo>
                <a:lnTo>
                  <a:pt x="2705418" y="406400"/>
                </a:lnTo>
                <a:lnTo>
                  <a:pt x="2710498" y="419100"/>
                </a:lnTo>
                <a:lnTo>
                  <a:pt x="2715260" y="431483"/>
                </a:lnTo>
                <a:lnTo>
                  <a:pt x="2719388" y="444500"/>
                </a:lnTo>
                <a:lnTo>
                  <a:pt x="2723198" y="457518"/>
                </a:lnTo>
                <a:lnTo>
                  <a:pt x="2726690" y="470535"/>
                </a:lnTo>
                <a:lnTo>
                  <a:pt x="2729230" y="483553"/>
                </a:lnTo>
                <a:lnTo>
                  <a:pt x="2732088" y="496888"/>
                </a:lnTo>
                <a:lnTo>
                  <a:pt x="2734310" y="509905"/>
                </a:lnTo>
                <a:lnTo>
                  <a:pt x="2736215" y="523240"/>
                </a:lnTo>
                <a:lnTo>
                  <a:pt x="2736850" y="533400"/>
                </a:lnTo>
                <a:lnTo>
                  <a:pt x="2054860" y="530543"/>
                </a:lnTo>
                <a:lnTo>
                  <a:pt x="2052955" y="516890"/>
                </a:lnTo>
                <a:lnTo>
                  <a:pt x="2051368" y="505460"/>
                </a:lnTo>
                <a:lnTo>
                  <a:pt x="2048828" y="494030"/>
                </a:lnTo>
                <a:lnTo>
                  <a:pt x="2045970" y="482918"/>
                </a:lnTo>
                <a:lnTo>
                  <a:pt x="2042160" y="471805"/>
                </a:lnTo>
                <a:lnTo>
                  <a:pt x="2038033" y="460693"/>
                </a:lnTo>
                <a:lnTo>
                  <a:pt x="2033588" y="450215"/>
                </a:lnTo>
                <a:lnTo>
                  <a:pt x="2028190" y="439738"/>
                </a:lnTo>
                <a:lnTo>
                  <a:pt x="2021840" y="429578"/>
                </a:lnTo>
                <a:lnTo>
                  <a:pt x="2015808" y="419735"/>
                </a:lnTo>
                <a:lnTo>
                  <a:pt x="2008823" y="409893"/>
                </a:lnTo>
                <a:lnTo>
                  <a:pt x="2001203" y="400685"/>
                </a:lnTo>
                <a:lnTo>
                  <a:pt x="1993583" y="391478"/>
                </a:lnTo>
                <a:lnTo>
                  <a:pt x="1985328" y="382588"/>
                </a:lnTo>
                <a:lnTo>
                  <a:pt x="1976755" y="373698"/>
                </a:lnTo>
                <a:lnTo>
                  <a:pt x="1967548" y="365760"/>
                </a:lnTo>
                <a:lnTo>
                  <a:pt x="1958023" y="358140"/>
                </a:lnTo>
                <a:lnTo>
                  <a:pt x="1948180" y="350520"/>
                </a:lnTo>
                <a:lnTo>
                  <a:pt x="1937703" y="343218"/>
                </a:lnTo>
                <a:lnTo>
                  <a:pt x="1927543" y="336868"/>
                </a:lnTo>
                <a:lnTo>
                  <a:pt x="1916430" y="330518"/>
                </a:lnTo>
                <a:lnTo>
                  <a:pt x="1905318" y="324485"/>
                </a:lnTo>
                <a:lnTo>
                  <a:pt x="1893888" y="319088"/>
                </a:lnTo>
                <a:lnTo>
                  <a:pt x="1882458" y="314008"/>
                </a:lnTo>
                <a:lnTo>
                  <a:pt x="1870075" y="309563"/>
                </a:lnTo>
                <a:lnTo>
                  <a:pt x="1857693" y="305435"/>
                </a:lnTo>
                <a:lnTo>
                  <a:pt x="1845628" y="301943"/>
                </a:lnTo>
                <a:lnTo>
                  <a:pt x="1832928" y="298768"/>
                </a:lnTo>
                <a:lnTo>
                  <a:pt x="1820228" y="296228"/>
                </a:lnTo>
                <a:lnTo>
                  <a:pt x="1807210" y="294323"/>
                </a:lnTo>
                <a:lnTo>
                  <a:pt x="1794193" y="292735"/>
                </a:lnTo>
                <a:lnTo>
                  <a:pt x="1781493" y="292100"/>
                </a:lnTo>
                <a:lnTo>
                  <a:pt x="1767840" y="291465"/>
                </a:lnTo>
                <a:lnTo>
                  <a:pt x="984885" y="291465"/>
                </a:lnTo>
                <a:lnTo>
                  <a:pt x="971868" y="292100"/>
                </a:lnTo>
                <a:lnTo>
                  <a:pt x="958533" y="292735"/>
                </a:lnTo>
                <a:lnTo>
                  <a:pt x="945515" y="294323"/>
                </a:lnTo>
                <a:lnTo>
                  <a:pt x="932815" y="296228"/>
                </a:lnTo>
                <a:lnTo>
                  <a:pt x="919798" y="298768"/>
                </a:lnTo>
                <a:lnTo>
                  <a:pt x="907098" y="301943"/>
                </a:lnTo>
                <a:lnTo>
                  <a:pt x="895033" y="305435"/>
                </a:lnTo>
                <a:lnTo>
                  <a:pt x="882650" y="309563"/>
                </a:lnTo>
                <a:lnTo>
                  <a:pt x="870903" y="314008"/>
                </a:lnTo>
                <a:lnTo>
                  <a:pt x="859155" y="319088"/>
                </a:lnTo>
                <a:lnTo>
                  <a:pt x="847408" y="324485"/>
                </a:lnTo>
                <a:lnTo>
                  <a:pt x="836613" y="330518"/>
                </a:lnTo>
                <a:lnTo>
                  <a:pt x="825818" y="336868"/>
                </a:lnTo>
                <a:lnTo>
                  <a:pt x="815023" y="343218"/>
                </a:lnTo>
                <a:lnTo>
                  <a:pt x="804863" y="350520"/>
                </a:lnTo>
                <a:lnTo>
                  <a:pt x="795020" y="358140"/>
                </a:lnTo>
                <a:lnTo>
                  <a:pt x="785495" y="365760"/>
                </a:lnTo>
                <a:lnTo>
                  <a:pt x="776288" y="373698"/>
                </a:lnTo>
                <a:lnTo>
                  <a:pt x="767715" y="382588"/>
                </a:lnTo>
                <a:lnTo>
                  <a:pt x="759460" y="391478"/>
                </a:lnTo>
                <a:lnTo>
                  <a:pt x="751523" y="400685"/>
                </a:lnTo>
                <a:lnTo>
                  <a:pt x="744220" y="409893"/>
                </a:lnTo>
                <a:lnTo>
                  <a:pt x="737235" y="419735"/>
                </a:lnTo>
                <a:lnTo>
                  <a:pt x="730885" y="429578"/>
                </a:lnTo>
                <a:lnTo>
                  <a:pt x="725170" y="439738"/>
                </a:lnTo>
                <a:lnTo>
                  <a:pt x="719773" y="450215"/>
                </a:lnTo>
                <a:lnTo>
                  <a:pt x="714693" y="460693"/>
                </a:lnTo>
                <a:lnTo>
                  <a:pt x="710565" y="471805"/>
                </a:lnTo>
                <a:lnTo>
                  <a:pt x="707073" y="482918"/>
                </a:lnTo>
                <a:lnTo>
                  <a:pt x="704215" y="494030"/>
                </a:lnTo>
                <a:lnTo>
                  <a:pt x="701675" y="505460"/>
                </a:lnTo>
                <a:lnTo>
                  <a:pt x="699770" y="516890"/>
                </a:lnTo>
                <a:lnTo>
                  <a:pt x="698500" y="530543"/>
                </a:lnTo>
                <a:lnTo>
                  <a:pt x="15875" y="533400"/>
                </a:lnTo>
                <a:lnTo>
                  <a:pt x="17145" y="523240"/>
                </a:lnTo>
                <a:lnTo>
                  <a:pt x="18733" y="509905"/>
                </a:lnTo>
                <a:lnTo>
                  <a:pt x="20955" y="496888"/>
                </a:lnTo>
                <a:lnTo>
                  <a:pt x="23495" y="483553"/>
                </a:lnTo>
                <a:lnTo>
                  <a:pt x="26670" y="470535"/>
                </a:lnTo>
                <a:lnTo>
                  <a:pt x="30163" y="457518"/>
                </a:lnTo>
                <a:lnTo>
                  <a:pt x="33973" y="444500"/>
                </a:lnTo>
                <a:lnTo>
                  <a:pt x="37783" y="431483"/>
                </a:lnTo>
                <a:lnTo>
                  <a:pt x="42228" y="419100"/>
                </a:lnTo>
                <a:lnTo>
                  <a:pt x="47308" y="406400"/>
                </a:lnTo>
                <a:lnTo>
                  <a:pt x="52705" y="393700"/>
                </a:lnTo>
                <a:lnTo>
                  <a:pt x="58420" y="381318"/>
                </a:lnTo>
                <a:lnTo>
                  <a:pt x="64453" y="368935"/>
                </a:lnTo>
                <a:lnTo>
                  <a:pt x="71120" y="356870"/>
                </a:lnTo>
                <a:lnTo>
                  <a:pt x="77788" y="344805"/>
                </a:lnTo>
                <a:lnTo>
                  <a:pt x="84773" y="332740"/>
                </a:lnTo>
                <a:lnTo>
                  <a:pt x="92393" y="320993"/>
                </a:lnTo>
                <a:lnTo>
                  <a:pt x="100330" y="309563"/>
                </a:lnTo>
                <a:lnTo>
                  <a:pt x="108903" y="298133"/>
                </a:lnTo>
                <a:lnTo>
                  <a:pt x="117793" y="286703"/>
                </a:lnTo>
                <a:lnTo>
                  <a:pt x="126365" y="275590"/>
                </a:lnTo>
                <a:lnTo>
                  <a:pt x="135890" y="264478"/>
                </a:lnTo>
                <a:lnTo>
                  <a:pt x="146050" y="253683"/>
                </a:lnTo>
                <a:lnTo>
                  <a:pt x="155893" y="242888"/>
                </a:lnTo>
                <a:lnTo>
                  <a:pt x="166688" y="232728"/>
                </a:lnTo>
                <a:lnTo>
                  <a:pt x="177483" y="222250"/>
                </a:lnTo>
                <a:lnTo>
                  <a:pt x="188913" y="212090"/>
                </a:lnTo>
                <a:lnTo>
                  <a:pt x="200343" y="201930"/>
                </a:lnTo>
                <a:lnTo>
                  <a:pt x="212408" y="192405"/>
                </a:lnTo>
                <a:lnTo>
                  <a:pt x="224790" y="182880"/>
                </a:lnTo>
                <a:lnTo>
                  <a:pt x="237490" y="173355"/>
                </a:lnTo>
                <a:lnTo>
                  <a:pt x="250508" y="164148"/>
                </a:lnTo>
                <a:lnTo>
                  <a:pt x="264160" y="155258"/>
                </a:lnTo>
                <a:lnTo>
                  <a:pt x="277813" y="146685"/>
                </a:lnTo>
                <a:lnTo>
                  <a:pt x="292100" y="137795"/>
                </a:lnTo>
                <a:lnTo>
                  <a:pt x="306705" y="129540"/>
                </a:lnTo>
                <a:lnTo>
                  <a:pt x="321310" y="121285"/>
                </a:lnTo>
                <a:lnTo>
                  <a:pt x="336550" y="113665"/>
                </a:lnTo>
                <a:lnTo>
                  <a:pt x="352108" y="105728"/>
                </a:lnTo>
                <a:lnTo>
                  <a:pt x="367983" y="98425"/>
                </a:lnTo>
                <a:lnTo>
                  <a:pt x="384175" y="91123"/>
                </a:lnTo>
                <a:lnTo>
                  <a:pt x="400685" y="84138"/>
                </a:lnTo>
                <a:lnTo>
                  <a:pt x="417513" y="77470"/>
                </a:lnTo>
                <a:lnTo>
                  <a:pt x="434658" y="71120"/>
                </a:lnTo>
                <a:lnTo>
                  <a:pt x="452755" y="64770"/>
                </a:lnTo>
                <a:lnTo>
                  <a:pt x="470218" y="59055"/>
                </a:lnTo>
                <a:lnTo>
                  <a:pt x="488633" y="53340"/>
                </a:lnTo>
                <a:lnTo>
                  <a:pt x="507365" y="47943"/>
                </a:lnTo>
                <a:lnTo>
                  <a:pt x="526733" y="42545"/>
                </a:lnTo>
                <a:lnTo>
                  <a:pt x="545783" y="37465"/>
                </a:lnTo>
                <a:lnTo>
                  <a:pt x="565150" y="33020"/>
                </a:lnTo>
                <a:lnTo>
                  <a:pt x="585470" y="28893"/>
                </a:lnTo>
                <a:lnTo>
                  <a:pt x="605790" y="25083"/>
                </a:lnTo>
                <a:lnTo>
                  <a:pt x="626428" y="21273"/>
                </a:lnTo>
                <a:lnTo>
                  <a:pt x="647065" y="17780"/>
                </a:lnTo>
                <a:lnTo>
                  <a:pt x="668655" y="14288"/>
                </a:lnTo>
                <a:lnTo>
                  <a:pt x="690245" y="11430"/>
                </a:lnTo>
                <a:lnTo>
                  <a:pt x="712153" y="8890"/>
                </a:lnTo>
                <a:lnTo>
                  <a:pt x="734378" y="6985"/>
                </a:lnTo>
                <a:lnTo>
                  <a:pt x="756920" y="5080"/>
                </a:lnTo>
                <a:lnTo>
                  <a:pt x="779780" y="3175"/>
                </a:lnTo>
                <a:lnTo>
                  <a:pt x="803275" y="1905"/>
                </a:lnTo>
                <a:lnTo>
                  <a:pt x="826770" y="1270"/>
                </a:lnTo>
                <a:lnTo>
                  <a:pt x="850583" y="635"/>
                </a:lnTo>
                <a:lnTo>
                  <a:pt x="874713" y="0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KSO_Shape"/>
          <p:cNvSpPr/>
          <p:nvPr/>
        </p:nvSpPr>
        <p:spPr bwMode="auto">
          <a:xfrm>
            <a:off x="8975526" y="2492896"/>
            <a:ext cx="1336120" cy="1304944"/>
          </a:xfrm>
          <a:custGeom>
            <a:avLst/>
            <a:gdLst>
              <a:gd name="T0" fmla="*/ 2147483646 w 6333"/>
              <a:gd name="T1" fmla="*/ 2147483646 h 6185"/>
              <a:gd name="T2" fmla="*/ 2147483646 w 6333"/>
              <a:gd name="T3" fmla="*/ 2147483646 h 6185"/>
              <a:gd name="T4" fmla="*/ 2147483646 w 6333"/>
              <a:gd name="T5" fmla="*/ 2147483646 h 6185"/>
              <a:gd name="T6" fmla="*/ 2147483646 w 6333"/>
              <a:gd name="T7" fmla="*/ 2147483646 h 6185"/>
              <a:gd name="T8" fmla="*/ 2147483646 w 6333"/>
              <a:gd name="T9" fmla="*/ 2147483646 h 6185"/>
              <a:gd name="T10" fmla="*/ 2147483646 w 6333"/>
              <a:gd name="T11" fmla="*/ 2147483646 h 6185"/>
              <a:gd name="T12" fmla="*/ 2147483646 w 6333"/>
              <a:gd name="T13" fmla="*/ 2147483646 h 6185"/>
              <a:gd name="T14" fmla="*/ 2147483646 w 6333"/>
              <a:gd name="T15" fmla="*/ 2147483646 h 6185"/>
              <a:gd name="T16" fmla="*/ 2147483646 w 6333"/>
              <a:gd name="T17" fmla="*/ 2147483646 h 6185"/>
              <a:gd name="T18" fmla="*/ 2147483646 w 6333"/>
              <a:gd name="T19" fmla="*/ 2147483646 h 6185"/>
              <a:gd name="T20" fmla="*/ 2147483646 w 6333"/>
              <a:gd name="T21" fmla="*/ 2147483646 h 6185"/>
              <a:gd name="T22" fmla="*/ 2147483646 w 6333"/>
              <a:gd name="T23" fmla="*/ 2147483646 h 6185"/>
              <a:gd name="T24" fmla="*/ 2147483646 w 6333"/>
              <a:gd name="T25" fmla="*/ 2147483646 h 6185"/>
              <a:gd name="T26" fmla="*/ 2147483646 w 6333"/>
              <a:gd name="T27" fmla="*/ 2147483646 h 6185"/>
              <a:gd name="T28" fmla="*/ 2147483646 w 6333"/>
              <a:gd name="T29" fmla="*/ 2147483646 h 6185"/>
              <a:gd name="T30" fmla="*/ 2147483646 w 6333"/>
              <a:gd name="T31" fmla="*/ 2147483646 h 6185"/>
              <a:gd name="T32" fmla="*/ 2147483646 w 6333"/>
              <a:gd name="T33" fmla="*/ 2147483646 h 6185"/>
              <a:gd name="T34" fmla="*/ 2147483646 w 6333"/>
              <a:gd name="T35" fmla="*/ 2147483646 h 6185"/>
              <a:gd name="T36" fmla="*/ 2147483646 w 6333"/>
              <a:gd name="T37" fmla="*/ 2147483646 h 6185"/>
              <a:gd name="T38" fmla="*/ 2147483646 w 6333"/>
              <a:gd name="T39" fmla="*/ 2147483646 h 6185"/>
              <a:gd name="T40" fmla="*/ 2147483646 w 6333"/>
              <a:gd name="T41" fmla="*/ 2147483646 h 6185"/>
              <a:gd name="T42" fmla="*/ 2147483646 w 6333"/>
              <a:gd name="T43" fmla="*/ 2147483646 h 6185"/>
              <a:gd name="T44" fmla="*/ 2147483646 w 6333"/>
              <a:gd name="T45" fmla="*/ 2147483646 h 6185"/>
              <a:gd name="T46" fmla="*/ 2147483646 w 6333"/>
              <a:gd name="T47" fmla="*/ 2147483646 h 6185"/>
              <a:gd name="T48" fmla="*/ 2147483646 w 6333"/>
              <a:gd name="T49" fmla="*/ 2147483646 h 6185"/>
              <a:gd name="T50" fmla="*/ 2147483646 w 6333"/>
              <a:gd name="T51" fmla="*/ 2147483646 h 6185"/>
              <a:gd name="T52" fmla="*/ 2147483646 w 6333"/>
              <a:gd name="T53" fmla="*/ 2147483646 h 6185"/>
              <a:gd name="T54" fmla="*/ 2147483646 w 6333"/>
              <a:gd name="T55" fmla="*/ 2147483646 h 6185"/>
              <a:gd name="T56" fmla="*/ 2147483646 w 6333"/>
              <a:gd name="T57" fmla="*/ 2147483646 h 6185"/>
              <a:gd name="T58" fmla="*/ 2147483646 w 6333"/>
              <a:gd name="T59" fmla="*/ 2147483646 h 6185"/>
              <a:gd name="T60" fmla="*/ 2147483646 w 6333"/>
              <a:gd name="T61" fmla="*/ 2147483646 h 6185"/>
              <a:gd name="T62" fmla="*/ 2147483646 w 6333"/>
              <a:gd name="T63" fmla="*/ 2147483646 h 6185"/>
              <a:gd name="T64" fmla="*/ 2147483646 w 6333"/>
              <a:gd name="T65" fmla="*/ 2147483646 h 6185"/>
              <a:gd name="T66" fmla="*/ 2147483646 w 6333"/>
              <a:gd name="T67" fmla="*/ 2147483646 h 6185"/>
              <a:gd name="T68" fmla="*/ 2147483646 w 6333"/>
              <a:gd name="T69" fmla="*/ 2147483646 h 6185"/>
              <a:gd name="T70" fmla="*/ 2147483646 w 6333"/>
              <a:gd name="T71" fmla="*/ 2147483646 h 6185"/>
              <a:gd name="T72" fmla="*/ 2147483646 w 6333"/>
              <a:gd name="T73" fmla="*/ 2147483646 h 6185"/>
              <a:gd name="T74" fmla="*/ 2147483646 w 6333"/>
              <a:gd name="T75" fmla="*/ 2147483646 h 6185"/>
              <a:gd name="T76" fmla="*/ 2147483646 w 6333"/>
              <a:gd name="T77" fmla="*/ 2147483646 h 6185"/>
              <a:gd name="T78" fmla="*/ 2147483646 w 6333"/>
              <a:gd name="T79" fmla="*/ 2147483646 h 6185"/>
              <a:gd name="T80" fmla="*/ 2147483646 w 6333"/>
              <a:gd name="T81" fmla="*/ 2147483646 h 6185"/>
              <a:gd name="T82" fmla="*/ 2147483646 w 6333"/>
              <a:gd name="T83" fmla="*/ 2147483646 h 6185"/>
              <a:gd name="T84" fmla="*/ 2147483646 w 6333"/>
              <a:gd name="T85" fmla="*/ 2147483646 h 6185"/>
              <a:gd name="T86" fmla="*/ 2147483646 w 6333"/>
              <a:gd name="T87" fmla="*/ 2147483646 h 6185"/>
              <a:gd name="T88" fmla="*/ 2147483646 w 6333"/>
              <a:gd name="T89" fmla="*/ 2147483646 h 6185"/>
              <a:gd name="T90" fmla="*/ 2147483646 w 6333"/>
              <a:gd name="T91" fmla="*/ 2147483646 h 6185"/>
              <a:gd name="T92" fmla="*/ 2147483646 w 6333"/>
              <a:gd name="T93" fmla="*/ 2147483646 h 6185"/>
              <a:gd name="T94" fmla="*/ 2147483646 w 6333"/>
              <a:gd name="T95" fmla="*/ 2147483646 h 6185"/>
              <a:gd name="T96" fmla="*/ 2147483646 w 6333"/>
              <a:gd name="T97" fmla="*/ 2147483646 h 6185"/>
              <a:gd name="T98" fmla="*/ 2147483646 w 6333"/>
              <a:gd name="T99" fmla="*/ 2147483646 h 6185"/>
              <a:gd name="T100" fmla="*/ 2147483646 w 6333"/>
              <a:gd name="T101" fmla="*/ 2147483646 h 6185"/>
              <a:gd name="T102" fmla="*/ 2147483646 w 6333"/>
              <a:gd name="T103" fmla="*/ 2147483646 h 6185"/>
              <a:gd name="T104" fmla="*/ 2147483646 w 6333"/>
              <a:gd name="T105" fmla="*/ 2147483646 h 6185"/>
              <a:gd name="T106" fmla="*/ 2147483646 w 6333"/>
              <a:gd name="T107" fmla="*/ 2147483646 h 6185"/>
              <a:gd name="T108" fmla="*/ 2147483646 w 6333"/>
              <a:gd name="T109" fmla="*/ 2147483646 h 6185"/>
              <a:gd name="T110" fmla="*/ 2147483646 w 6333"/>
              <a:gd name="T111" fmla="*/ 2147483646 h 6185"/>
              <a:gd name="T112" fmla="*/ 2147483646 w 6333"/>
              <a:gd name="T113" fmla="*/ 2147483646 h 6185"/>
              <a:gd name="T114" fmla="*/ 2147483646 w 6333"/>
              <a:gd name="T115" fmla="*/ 2147483646 h 618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333" h="6185">
                <a:moveTo>
                  <a:pt x="3161" y="0"/>
                </a:moveTo>
                <a:lnTo>
                  <a:pt x="0" y="1572"/>
                </a:lnTo>
                <a:lnTo>
                  <a:pt x="0" y="2483"/>
                </a:lnTo>
                <a:lnTo>
                  <a:pt x="530" y="2483"/>
                </a:lnTo>
                <a:lnTo>
                  <a:pt x="530" y="1871"/>
                </a:lnTo>
                <a:lnTo>
                  <a:pt x="5807" y="1871"/>
                </a:lnTo>
                <a:lnTo>
                  <a:pt x="5807" y="2483"/>
                </a:lnTo>
                <a:lnTo>
                  <a:pt x="6333" y="2483"/>
                </a:lnTo>
                <a:lnTo>
                  <a:pt x="6333" y="1572"/>
                </a:lnTo>
                <a:lnTo>
                  <a:pt x="3161" y="0"/>
                </a:lnTo>
                <a:close/>
                <a:moveTo>
                  <a:pt x="3161" y="4863"/>
                </a:moveTo>
                <a:lnTo>
                  <a:pt x="3161" y="4863"/>
                </a:lnTo>
                <a:lnTo>
                  <a:pt x="3116" y="4862"/>
                </a:lnTo>
                <a:lnTo>
                  <a:pt x="3072" y="4858"/>
                </a:lnTo>
                <a:lnTo>
                  <a:pt x="3028" y="4852"/>
                </a:lnTo>
                <a:lnTo>
                  <a:pt x="2985" y="4845"/>
                </a:lnTo>
                <a:lnTo>
                  <a:pt x="2943" y="4835"/>
                </a:lnTo>
                <a:lnTo>
                  <a:pt x="2902" y="4825"/>
                </a:lnTo>
                <a:lnTo>
                  <a:pt x="2861" y="4810"/>
                </a:lnTo>
                <a:lnTo>
                  <a:pt x="2821" y="4796"/>
                </a:lnTo>
                <a:lnTo>
                  <a:pt x="2782" y="4778"/>
                </a:lnTo>
                <a:lnTo>
                  <a:pt x="2745" y="4760"/>
                </a:lnTo>
                <a:lnTo>
                  <a:pt x="2708" y="4740"/>
                </a:lnTo>
                <a:lnTo>
                  <a:pt x="2672" y="4717"/>
                </a:lnTo>
                <a:lnTo>
                  <a:pt x="2638" y="4693"/>
                </a:lnTo>
                <a:lnTo>
                  <a:pt x="2605" y="4668"/>
                </a:lnTo>
                <a:lnTo>
                  <a:pt x="2572" y="4641"/>
                </a:lnTo>
                <a:lnTo>
                  <a:pt x="2541" y="4613"/>
                </a:lnTo>
                <a:lnTo>
                  <a:pt x="2512" y="4583"/>
                </a:lnTo>
                <a:lnTo>
                  <a:pt x="2484" y="4552"/>
                </a:lnTo>
                <a:lnTo>
                  <a:pt x="2457" y="4519"/>
                </a:lnTo>
                <a:lnTo>
                  <a:pt x="2432" y="4486"/>
                </a:lnTo>
                <a:lnTo>
                  <a:pt x="2410" y="4451"/>
                </a:lnTo>
                <a:lnTo>
                  <a:pt x="2387" y="4415"/>
                </a:lnTo>
                <a:lnTo>
                  <a:pt x="2366" y="4378"/>
                </a:lnTo>
                <a:lnTo>
                  <a:pt x="2348" y="4341"/>
                </a:lnTo>
                <a:lnTo>
                  <a:pt x="2332" y="4301"/>
                </a:lnTo>
                <a:lnTo>
                  <a:pt x="2317" y="4262"/>
                </a:lnTo>
                <a:lnTo>
                  <a:pt x="2304" y="4221"/>
                </a:lnTo>
                <a:lnTo>
                  <a:pt x="2292" y="4179"/>
                </a:lnTo>
                <a:lnTo>
                  <a:pt x="2284" y="4136"/>
                </a:lnTo>
                <a:lnTo>
                  <a:pt x="2277" y="4093"/>
                </a:lnTo>
                <a:lnTo>
                  <a:pt x="2271" y="4050"/>
                </a:lnTo>
                <a:lnTo>
                  <a:pt x="2268" y="4006"/>
                </a:lnTo>
                <a:lnTo>
                  <a:pt x="0" y="2878"/>
                </a:lnTo>
                <a:lnTo>
                  <a:pt x="0" y="6185"/>
                </a:lnTo>
                <a:lnTo>
                  <a:pt x="6333" y="6185"/>
                </a:lnTo>
                <a:lnTo>
                  <a:pt x="6333" y="2878"/>
                </a:lnTo>
                <a:lnTo>
                  <a:pt x="4053" y="4006"/>
                </a:lnTo>
                <a:lnTo>
                  <a:pt x="4051" y="4050"/>
                </a:lnTo>
                <a:lnTo>
                  <a:pt x="4046" y="4093"/>
                </a:lnTo>
                <a:lnTo>
                  <a:pt x="4039" y="4136"/>
                </a:lnTo>
                <a:lnTo>
                  <a:pt x="4029" y="4179"/>
                </a:lnTo>
                <a:lnTo>
                  <a:pt x="4019" y="4220"/>
                </a:lnTo>
                <a:lnTo>
                  <a:pt x="4005" y="4262"/>
                </a:lnTo>
                <a:lnTo>
                  <a:pt x="3990" y="4301"/>
                </a:lnTo>
                <a:lnTo>
                  <a:pt x="3973" y="4340"/>
                </a:lnTo>
                <a:lnTo>
                  <a:pt x="3955" y="4378"/>
                </a:lnTo>
                <a:lnTo>
                  <a:pt x="3935" y="4415"/>
                </a:lnTo>
                <a:lnTo>
                  <a:pt x="3913" y="4451"/>
                </a:lnTo>
                <a:lnTo>
                  <a:pt x="3889" y="4486"/>
                </a:lnTo>
                <a:lnTo>
                  <a:pt x="3864" y="4519"/>
                </a:lnTo>
                <a:lnTo>
                  <a:pt x="3838" y="4552"/>
                </a:lnTo>
                <a:lnTo>
                  <a:pt x="3810" y="4583"/>
                </a:lnTo>
                <a:lnTo>
                  <a:pt x="3780" y="4613"/>
                </a:lnTo>
                <a:lnTo>
                  <a:pt x="3749" y="4641"/>
                </a:lnTo>
                <a:lnTo>
                  <a:pt x="3718" y="4668"/>
                </a:lnTo>
                <a:lnTo>
                  <a:pt x="3685" y="4693"/>
                </a:lnTo>
                <a:lnTo>
                  <a:pt x="3650" y="4717"/>
                </a:lnTo>
                <a:lnTo>
                  <a:pt x="3614" y="4740"/>
                </a:lnTo>
                <a:lnTo>
                  <a:pt x="3578" y="4760"/>
                </a:lnTo>
                <a:lnTo>
                  <a:pt x="3540" y="4778"/>
                </a:lnTo>
                <a:lnTo>
                  <a:pt x="3501" y="4796"/>
                </a:lnTo>
                <a:lnTo>
                  <a:pt x="3461" y="4810"/>
                </a:lnTo>
                <a:lnTo>
                  <a:pt x="3420" y="4825"/>
                </a:lnTo>
                <a:lnTo>
                  <a:pt x="3379" y="4835"/>
                </a:lnTo>
                <a:lnTo>
                  <a:pt x="3336" y="4845"/>
                </a:lnTo>
                <a:lnTo>
                  <a:pt x="3294" y="4852"/>
                </a:lnTo>
                <a:lnTo>
                  <a:pt x="3250" y="4858"/>
                </a:lnTo>
                <a:lnTo>
                  <a:pt x="3206" y="4862"/>
                </a:lnTo>
                <a:lnTo>
                  <a:pt x="3161" y="4863"/>
                </a:lnTo>
                <a:close/>
                <a:moveTo>
                  <a:pt x="3166" y="4601"/>
                </a:moveTo>
                <a:lnTo>
                  <a:pt x="3166" y="4601"/>
                </a:lnTo>
                <a:lnTo>
                  <a:pt x="3191" y="4600"/>
                </a:lnTo>
                <a:lnTo>
                  <a:pt x="3216" y="4598"/>
                </a:lnTo>
                <a:lnTo>
                  <a:pt x="3242" y="4595"/>
                </a:lnTo>
                <a:lnTo>
                  <a:pt x="3265" y="4591"/>
                </a:lnTo>
                <a:lnTo>
                  <a:pt x="3289" y="4586"/>
                </a:lnTo>
                <a:lnTo>
                  <a:pt x="3312" y="4580"/>
                </a:lnTo>
                <a:lnTo>
                  <a:pt x="3335" y="4573"/>
                </a:lnTo>
                <a:lnTo>
                  <a:pt x="3358" y="4566"/>
                </a:lnTo>
                <a:lnTo>
                  <a:pt x="3380" y="4556"/>
                </a:lnTo>
                <a:lnTo>
                  <a:pt x="3402" y="4547"/>
                </a:lnTo>
                <a:lnTo>
                  <a:pt x="3424" y="4536"/>
                </a:lnTo>
                <a:lnTo>
                  <a:pt x="3444" y="4525"/>
                </a:lnTo>
                <a:lnTo>
                  <a:pt x="3464" y="4513"/>
                </a:lnTo>
                <a:lnTo>
                  <a:pt x="3485" y="4500"/>
                </a:lnTo>
                <a:lnTo>
                  <a:pt x="3504" y="4486"/>
                </a:lnTo>
                <a:lnTo>
                  <a:pt x="3522" y="4471"/>
                </a:lnTo>
                <a:lnTo>
                  <a:pt x="3540" y="4456"/>
                </a:lnTo>
                <a:lnTo>
                  <a:pt x="3558" y="4440"/>
                </a:lnTo>
                <a:lnTo>
                  <a:pt x="3574" y="4424"/>
                </a:lnTo>
                <a:lnTo>
                  <a:pt x="3591" y="4407"/>
                </a:lnTo>
                <a:lnTo>
                  <a:pt x="3607" y="4389"/>
                </a:lnTo>
                <a:lnTo>
                  <a:pt x="3622" y="4371"/>
                </a:lnTo>
                <a:lnTo>
                  <a:pt x="3637" y="4352"/>
                </a:lnTo>
                <a:lnTo>
                  <a:pt x="3651" y="4333"/>
                </a:lnTo>
                <a:lnTo>
                  <a:pt x="3664" y="4313"/>
                </a:lnTo>
                <a:lnTo>
                  <a:pt x="3676" y="4293"/>
                </a:lnTo>
                <a:lnTo>
                  <a:pt x="3688" y="4272"/>
                </a:lnTo>
                <a:lnTo>
                  <a:pt x="3699" y="4251"/>
                </a:lnTo>
                <a:lnTo>
                  <a:pt x="3710" y="4230"/>
                </a:lnTo>
                <a:lnTo>
                  <a:pt x="3719" y="4208"/>
                </a:lnTo>
                <a:lnTo>
                  <a:pt x="3728" y="4185"/>
                </a:lnTo>
                <a:lnTo>
                  <a:pt x="3736" y="4164"/>
                </a:lnTo>
                <a:lnTo>
                  <a:pt x="3753" y="4119"/>
                </a:lnTo>
                <a:lnTo>
                  <a:pt x="3760" y="4098"/>
                </a:lnTo>
                <a:lnTo>
                  <a:pt x="3767" y="4076"/>
                </a:lnTo>
                <a:lnTo>
                  <a:pt x="3773" y="4055"/>
                </a:lnTo>
                <a:lnTo>
                  <a:pt x="3778" y="4033"/>
                </a:lnTo>
                <a:lnTo>
                  <a:pt x="3781" y="4009"/>
                </a:lnTo>
                <a:lnTo>
                  <a:pt x="3783" y="3984"/>
                </a:lnTo>
                <a:lnTo>
                  <a:pt x="3781" y="3953"/>
                </a:lnTo>
                <a:lnTo>
                  <a:pt x="3779" y="3922"/>
                </a:lnTo>
                <a:lnTo>
                  <a:pt x="3775" y="3891"/>
                </a:lnTo>
                <a:lnTo>
                  <a:pt x="3770" y="3861"/>
                </a:lnTo>
                <a:lnTo>
                  <a:pt x="3764" y="3831"/>
                </a:lnTo>
                <a:lnTo>
                  <a:pt x="3755" y="3801"/>
                </a:lnTo>
                <a:lnTo>
                  <a:pt x="3746" y="3772"/>
                </a:lnTo>
                <a:lnTo>
                  <a:pt x="3734" y="3745"/>
                </a:lnTo>
                <a:lnTo>
                  <a:pt x="3722" y="3717"/>
                </a:lnTo>
                <a:lnTo>
                  <a:pt x="3708" y="3691"/>
                </a:lnTo>
                <a:lnTo>
                  <a:pt x="3693" y="3665"/>
                </a:lnTo>
                <a:lnTo>
                  <a:pt x="3677" y="3641"/>
                </a:lnTo>
                <a:lnTo>
                  <a:pt x="3659" y="3615"/>
                </a:lnTo>
                <a:lnTo>
                  <a:pt x="3641" y="3593"/>
                </a:lnTo>
                <a:lnTo>
                  <a:pt x="3622" y="3570"/>
                </a:lnTo>
                <a:lnTo>
                  <a:pt x="3602" y="3548"/>
                </a:lnTo>
                <a:lnTo>
                  <a:pt x="3580" y="3528"/>
                </a:lnTo>
                <a:lnTo>
                  <a:pt x="3558" y="3509"/>
                </a:lnTo>
                <a:lnTo>
                  <a:pt x="3535" y="3491"/>
                </a:lnTo>
                <a:lnTo>
                  <a:pt x="3511" y="3473"/>
                </a:lnTo>
                <a:lnTo>
                  <a:pt x="3486" y="3457"/>
                </a:lnTo>
                <a:lnTo>
                  <a:pt x="3459" y="3443"/>
                </a:lnTo>
                <a:lnTo>
                  <a:pt x="3433" y="3429"/>
                </a:lnTo>
                <a:lnTo>
                  <a:pt x="3406" y="3417"/>
                </a:lnTo>
                <a:lnTo>
                  <a:pt x="3378" y="3406"/>
                </a:lnTo>
                <a:lnTo>
                  <a:pt x="3349" y="3396"/>
                </a:lnTo>
                <a:lnTo>
                  <a:pt x="3321" y="3388"/>
                </a:lnTo>
                <a:lnTo>
                  <a:pt x="3291" y="3381"/>
                </a:lnTo>
                <a:lnTo>
                  <a:pt x="3261" y="3375"/>
                </a:lnTo>
                <a:lnTo>
                  <a:pt x="3230" y="3371"/>
                </a:lnTo>
                <a:lnTo>
                  <a:pt x="3198" y="3369"/>
                </a:lnTo>
                <a:lnTo>
                  <a:pt x="3166" y="3368"/>
                </a:lnTo>
                <a:lnTo>
                  <a:pt x="3135" y="3369"/>
                </a:lnTo>
                <a:lnTo>
                  <a:pt x="3104" y="3371"/>
                </a:lnTo>
                <a:lnTo>
                  <a:pt x="3073" y="3375"/>
                </a:lnTo>
                <a:lnTo>
                  <a:pt x="3043" y="3381"/>
                </a:lnTo>
                <a:lnTo>
                  <a:pt x="3013" y="3388"/>
                </a:lnTo>
                <a:lnTo>
                  <a:pt x="2983" y="3396"/>
                </a:lnTo>
                <a:lnTo>
                  <a:pt x="2954" y="3406"/>
                </a:lnTo>
                <a:lnTo>
                  <a:pt x="2927" y="3417"/>
                </a:lnTo>
                <a:lnTo>
                  <a:pt x="2899" y="3429"/>
                </a:lnTo>
                <a:lnTo>
                  <a:pt x="2873" y="3443"/>
                </a:lnTo>
                <a:lnTo>
                  <a:pt x="2848" y="3457"/>
                </a:lnTo>
                <a:lnTo>
                  <a:pt x="2823" y="3473"/>
                </a:lnTo>
                <a:lnTo>
                  <a:pt x="2799" y="3491"/>
                </a:lnTo>
                <a:lnTo>
                  <a:pt x="2775" y="3509"/>
                </a:lnTo>
                <a:lnTo>
                  <a:pt x="2752" y="3528"/>
                </a:lnTo>
                <a:lnTo>
                  <a:pt x="2732" y="3548"/>
                </a:lnTo>
                <a:lnTo>
                  <a:pt x="2710" y="3570"/>
                </a:lnTo>
                <a:lnTo>
                  <a:pt x="2691" y="3593"/>
                </a:lnTo>
                <a:lnTo>
                  <a:pt x="2673" y="3615"/>
                </a:lnTo>
                <a:lnTo>
                  <a:pt x="2656" y="3641"/>
                </a:lnTo>
                <a:lnTo>
                  <a:pt x="2639" y="3665"/>
                </a:lnTo>
                <a:lnTo>
                  <a:pt x="2625" y="3691"/>
                </a:lnTo>
                <a:lnTo>
                  <a:pt x="2611" y="3717"/>
                </a:lnTo>
                <a:lnTo>
                  <a:pt x="2599" y="3745"/>
                </a:lnTo>
                <a:lnTo>
                  <a:pt x="2588" y="3772"/>
                </a:lnTo>
                <a:lnTo>
                  <a:pt x="2578" y="3801"/>
                </a:lnTo>
                <a:lnTo>
                  <a:pt x="2570" y="3831"/>
                </a:lnTo>
                <a:lnTo>
                  <a:pt x="2563" y="3861"/>
                </a:lnTo>
                <a:lnTo>
                  <a:pt x="2558" y="3891"/>
                </a:lnTo>
                <a:lnTo>
                  <a:pt x="2553" y="3922"/>
                </a:lnTo>
                <a:lnTo>
                  <a:pt x="2551" y="3953"/>
                </a:lnTo>
                <a:lnTo>
                  <a:pt x="2551" y="3984"/>
                </a:lnTo>
                <a:lnTo>
                  <a:pt x="2551" y="4009"/>
                </a:lnTo>
                <a:lnTo>
                  <a:pt x="2553" y="4033"/>
                </a:lnTo>
                <a:lnTo>
                  <a:pt x="2556" y="4055"/>
                </a:lnTo>
                <a:lnTo>
                  <a:pt x="2560" y="4076"/>
                </a:lnTo>
                <a:lnTo>
                  <a:pt x="2565" y="4098"/>
                </a:lnTo>
                <a:lnTo>
                  <a:pt x="2571" y="4119"/>
                </a:lnTo>
                <a:lnTo>
                  <a:pt x="2585" y="4164"/>
                </a:lnTo>
                <a:lnTo>
                  <a:pt x="2594" y="4185"/>
                </a:lnTo>
                <a:lnTo>
                  <a:pt x="2603" y="4208"/>
                </a:lnTo>
                <a:lnTo>
                  <a:pt x="2613" y="4230"/>
                </a:lnTo>
                <a:lnTo>
                  <a:pt x="2624" y="4251"/>
                </a:lnTo>
                <a:lnTo>
                  <a:pt x="2635" y="4272"/>
                </a:lnTo>
                <a:lnTo>
                  <a:pt x="2647" y="4293"/>
                </a:lnTo>
                <a:lnTo>
                  <a:pt x="2660" y="4313"/>
                </a:lnTo>
                <a:lnTo>
                  <a:pt x="2673" y="4333"/>
                </a:lnTo>
                <a:lnTo>
                  <a:pt x="2687" y="4352"/>
                </a:lnTo>
                <a:lnTo>
                  <a:pt x="2703" y="4371"/>
                </a:lnTo>
                <a:lnTo>
                  <a:pt x="2718" y="4389"/>
                </a:lnTo>
                <a:lnTo>
                  <a:pt x="2734" y="4407"/>
                </a:lnTo>
                <a:lnTo>
                  <a:pt x="2751" y="4424"/>
                </a:lnTo>
                <a:lnTo>
                  <a:pt x="2769" y="4440"/>
                </a:lnTo>
                <a:lnTo>
                  <a:pt x="2787" y="4457"/>
                </a:lnTo>
                <a:lnTo>
                  <a:pt x="2806" y="4471"/>
                </a:lnTo>
                <a:lnTo>
                  <a:pt x="2825" y="4486"/>
                </a:lnTo>
                <a:lnTo>
                  <a:pt x="2844" y="4500"/>
                </a:lnTo>
                <a:lnTo>
                  <a:pt x="2864" y="4513"/>
                </a:lnTo>
                <a:lnTo>
                  <a:pt x="2886" y="4525"/>
                </a:lnTo>
                <a:lnTo>
                  <a:pt x="2906" y="4536"/>
                </a:lnTo>
                <a:lnTo>
                  <a:pt x="2929" y="4547"/>
                </a:lnTo>
                <a:lnTo>
                  <a:pt x="2951" y="4556"/>
                </a:lnTo>
                <a:lnTo>
                  <a:pt x="2973" y="4566"/>
                </a:lnTo>
                <a:lnTo>
                  <a:pt x="2996" y="4573"/>
                </a:lnTo>
                <a:lnTo>
                  <a:pt x="3020" y="4580"/>
                </a:lnTo>
                <a:lnTo>
                  <a:pt x="3043" y="4586"/>
                </a:lnTo>
                <a:lnTo>
                  <a:pt x="3067" y="4591"/>
                </a:lnTo>
                <a:lnTo>
                  <a:pt x="3092" y="4595"/>
                </a:lnTo>
                <a:lnTo>
                  <a:pt x="3116" y="4598"/>
                </a:lnTo>
                <a:lnTo>
                  <a:pt x="3141" y="4600"/>
                </a:lnTo>
                <a:lnTo>
                  <a:pt x="3166" y="4601"/>
                </a:lnTo>
                <a:close/>
              </a:path>
            </a:pathLst>
          </a:custGeom>
          <a:solidFill>
            <a:srgbClr val="8A4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42814" y="3861048"/>
            <a:ext cx="1656184" cy="504056"/>
          </a:xfrm>
          <a:prstGeom prst="roundRect">
            <a:avLst/>
          </a:prstGeom>
          <a:solidFill>
            <a:srgbClr val="FEA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地址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13074" y="4725144"/>
            <a:ext cx="17823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昆明市呈贡新区滇池星城湖泽街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669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号</a:t>
            </a:r>
            <a:endParaRPr lang="zh-CN" alt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574926" y="3861048"/>
            <a:ext cx="1656184" cy="504056"/>
          </a:xfrm>
          <a:prstGeom prst="roundRect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联系人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74926" y="4725144"/>
            <a:ext cx="1782351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张女士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15911725486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徐先生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18313991369</a:t>
            </a:r>
            <a:endParaRPr lang="zh-CN" alt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167214" y="3933056"/>
            <a:ext cx="1656184" cy="504056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电话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23198" y="4725144"/>
            <a:ext cx="199837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0871——67471680</a:t>
            </a:r>
            <a:endParaRPr lang="zh-CN" alt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8831510" y="3933056"/>
            <a:ext cx="1656184" cy="504056"/>
          </a:xfrm>
          <a:prstGeom prst="roundRect">
            <a:avLst/>
          </a:prstGeom>
          <a:solidFill>
            <a:srgbClr val="8A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邮箱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615486" y="4797152"/>
            <a:ext cx="2286407" cy="386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@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1406944753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qq.com</a:t>
            </a:r>
            <a:endParaRPr lang="zh-CN" alt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14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14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14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14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14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14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14"/>
                            </p:stCondLst>
                            <p:childTnLst>
                              <p:par>
                                <p:cTn id="5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14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14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14"/>
                            </p:stCondLst>
                            <p:childTnLst>
                              <p:par>
                                <p:cTn id="7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14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PPT加油\5. PS素材\这是你的舞台--招聘-演讲\舞台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t="52713" r="22981"/>
          <a:stretch>
            <a:fillRect/>
          </a:stretch>
        </p:blipFill>
        <p:spPr bwMode="auto">
          <a:xfrm>
            <a:off x="2618581" y="3709078"/>
            <a:ext cx="6953250" cy="33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2350790" y="-274662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581717" y="764704"/>
            <a:ext cx="9055006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谢谢聆听</a:t>
            </a:r>
            <a:endParaRPr lang="zh-CN" altLang="en-US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4069995" y="4509120"/>
            <a:ext cx="418659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昆明齐瑞丰农业科技有限公司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3279498" y="2132856"/>
            <a:ext cx="561662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期待您登上我们的舞台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735166" y="4221088"/>
            <a:ext cx="719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LOGO</a:t>
            </a:r>
            <a:endParaRPr lang="zh-CN" altLang="en-US" sz="14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pic>
        <p:nvPicPr>
          <p:cNvPr id="205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-241498" y="3844389"/>
            <a:ext cx="3395663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>
            <a:off x="8881165" y="3728398"/>
            <a:ext cx="3434784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5735166" y="-274662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 flipH="1">
            <a:off x="7535366" y="5241121"/>
            <a:ext cx="2281188" cy="17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 flipH="1">
            <a:off x="2206774" y="5140883"/>
            <a:ext cx="2491405" cy="198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5046" y="2924944"/>
            <a:ext cx="2952328" cy="158968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699"/>
                            </p:stCondLst>
                            <p:childTnLst>
                              <p:par>
                                <p:cTn id="9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650"/>
                            </p:stCondLst>
                            <p:childTnLst>
                              <p:par>
                                <p:cTn id="9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300"/>
                            </p:stCondLst>
                            <p:childTnLst>
                              <p:par>
                                <p:cTn id="10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14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2350790" y="-274662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671975" y="1694418"/>
            <a:ext cx="6807607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我们是谁</a:t>
            </a:r>
            <a:endParaRPr lang="zh-CN" altLang="en-US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4006974" y="3140968"/>
            <a:ext cx="401384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公司介绍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-144715" y="4028043"/>
            <a:ext cx="3395663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>
            <a:off x="8881165" y="3728398"/>
            <a:ext cx="3434784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5735166" y="-243408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 flipH="1">
            <a:off x="6994452" y="4703504"/>
            <a:ext cx="2524271" cy="1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 flipH="1">
            <a:off x="2561973" y="4562806"/>
            <a:ext cx="2815906" cy="224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六边形 1"/>
          <p:cNvSpPr/>
          <p:nvPr/>
        </p:nvSpPr>
        <p:spPr>
          <a:xfrm>
            <a:off x="2854846" y="1851210"/>
            <a:ext cx="682642" cy="56648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0070C0"/>
                </a:solidFill>
              </a:rPr>
              <a:t>01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pic>
        <p:nvPicPr>
          <p:cNvPr id="2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4865520" y="4830711"/>
            <a:ext cx="2411066" cy="1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10508" y="4462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3298" y="1471424"/>
            <a:ext cx="5076849" cy="4998368"/>
          </a:xfrm>
          <a:prstGeom prst="round2Diag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84734" y="386024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右键更改图片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94606" y="1710813"/>
            <a:ext cx="374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0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昆明齐瑞丰农业科技有限公司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19008" y="2139473"/>
            <a:ext cx="5815558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/>
              <a:t>       </a:t>
            </a:r>
            <a:r>
              <a:rPr lang="zh-CN" altLang="zh-CN" sz="1600" dirty="0" smtClean="0"/>
              <a:t>齐瑞丰农业科技有限公司本着团结守信、合作共赢、信誉为本的经营理念，致力于发展“三农”，</a:t>
            </a:r>
            <a:r>
              <a:rPr lang="zh-CN" altLang="en-US" sz="1600" dirty="0" smtClean="0"/>
              <a:t>为农户</a:t>
            </a:r>
            <a:r>
              <a:rPr lang="zh-CN" altLang="zh-CN" sz="1600" dirty="0" smtClean="0"/>
              <a:t>提供优质的农资产品和农务服务，经过</a:t>
            </a:r>
            <a:r>
              <a:rPr lang="en-US" altLang="zh-CN" sz="1600" dirty="0" smtClean="0"/>
              <a:t>13</a:t>
            </a:r>
            <a:r>
              <a:rPr lang="zh-CN" altLang="zh-CN" sz="1600" dirty="0" smtClean="0"/>
              <a:t>年的风雨历程，现已发展成为一家专业经营、销售国内外优质知名品牌复合肥、农药及籽种企业。公司实力雄厚，</a:t>
            </a:r>
            <a:r>
              <a:rPr lang="zh-CN" altLang="en-US" sz="1600" dirty="0" smtClean="0"/>
              <a:t>与</a:t>
            </a:r>
            <a:r>
              <a:rPr lang="zh-CN" altLang="zh-CN" sz="1600" dirty="0" smtClean="0"/>
              <a:t>多个知名农资品牌建立了良好</a:t>
            </a:r>
            <a:r>
              <a:rPr lang="zh-CN" altLang="en-US" sz="1600" dirty="0" smtClean="0"/>
              <a:t>战略合作伙伴</a:t>
            </a:r>
            <a:r>
              <a:rPr lang="zh-CN" altLang="zh-CN" sz="1600" dirty="0" smtClean="0"/>
              <a:t>关系，公司拥有合作客户上千余家，业务密布云南全省各地，在</a:t>
            </a:r>
            <a:r>
              <a:rPr lang="en-US" altLang="zh-CN" sz="1600" dirty="0" smtClean="0"/>
              <a:t>2015</a:t>
            </a:r>
            <a:r>
              <a:rPr lang="zh-CN" altLang="zh-CN" sz="1600" dirty="0" smtClean="0"/>
              <a:t>年销售额突破</a:t>
            </a:r>
            <a:r>
              <a:rPr lang="en-US" altLang="zh-CN" sz="1600" dirty="0" smtClean="0"/>
              <a:t>6000</a:t>
            </a:r>
            <a:r>
              <a:rPr lang="zh-CN" altLang="zh-CN" sz="1600" dirty="0" smtClean="0"/>
              <a:t>万元，已是云南省主要的农资供应商。</a:t>
            </a:r>
            <a:r>
              <a:rPr lang="zh-CN" altLang="en-US" sz="1600" dirty="0" smtClean="0"/>
              <a:t>公司现阶段三至五年战略目标，</a:t>
            </a:r>
            <a:r>
              <a:rPr lang="zh-CN" altLang="zh-CN" sz="1600" dirty="0" smtClean="0"/>
              <a:t>成为一家产、供、销一体化的</a:t>
            </a:r>
            <a:r>
              <a:rPr lang="zh-CN" altLang="en-US" sz="1600" dirty="0" smtClean="0"/>
              <a:t>农资知名企业。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 descr="微信图片_2017041516095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598" y="5013176"/>
            <a:ext cx="201622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18" descr="微信图片_2017041516102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2878" y="5013176"/>
            <a:ext cx="223224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 bwMode="auto">
          <a:xfrm>
            <a:off x="7679382" y="1145118"/>
            <a:ext cx="1917090" cy="1200149"/>
            <a:chOff x="5566208" y="2132856"/>
            <a:chExt cx="1611757" cy="1008112"/>
          </a:xfrm>
        </p:grpSpPr>
        <p:sp>
          <p:nvSpPr>
            <p:cNvPr id="3" name="矩形 5"/>
            <p:cNvSpPr/>
            <p:nvPr/>
          </p:nvSpPr>
          <p:spPr>
            <a:xfrm>
              <a:off x="5580112" y="2132856"/>
              <a:ext cx="1584176" cy="1008112"/>
            </a:xfrm>
            <a:custGeom>
              <a:avLst/>
              <a:gdLst/>
              <a:ahLst/>
              <a:cxnLst/>
              <a:rect l="l" t="t" r="r" b="b"/>
              <a:pathLst>
                <a:path w="1584176" h="1008112">
                  <a:moveTo>
                    <a:pt x="0" y="0"/>
                  </a:moveTo>
                  <a:lnTo>
                    <a:pt x="1584176" y="0"/>
                  </a:lnTo>
                  <a:lnTo>
                    <a:pt x="1584176" y="576064"/>
                  </a:lnTo>
                  <a:lnTo>
                    <a:pt x="918102" y="576064"/>
                  </a:lnTo>
                  <a:lnTo>
                    <a:pt x="648072" y="1008112"/>
                  </a:lnTo>
                  <a:lnTo>
                    <a:pt x="648072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rgbClr val="6565E1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Rectangle 42"/>
            <p:cNvSpPr>
              <a:spLocks noChangeArrowheads="1"/>
            </p:cNvSpPr>
            <p:nvPr/>
          </p:nvSpPr>
          <p:spPr bwMode="auto">
            <a:xfrm flipH="1">
              <a:off x="5566208" y="2282794"/>
              <a:ext cx="1611757" cy="25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2019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4"/>
          <p:cNvGrpSpPr/>
          <p:nvPr/>
        </p:nvGrpSpPr>
        <p:grpSpPr bwMode="auto">
          <a:xfrm>
            <a:off x="5925679" y="1883867"/>
            <a:ext cx="1917091" cy="1200149"/>
            <a:chOff x="5552529" y="2132856"/>
            <a:chExt cx="1611759" cy="1008112"/>
          </a:xfrm>
        </p:grpSpPr>
        <p:sp>
          <p:nvSpPr>
            <p:cNvPr id="6" name="矩形 5"/>
            <p:cNvSpPr/>
            <p:nvPr/>
          </p:nvSpPr>
          <p:spPr>
            <a:xfrm>
              <a:off x="5580112" y="2132856"/>
              <a:ext cx="1584176" cy="1008112"/>
            </a:xfrm>
            <a:custGeom>
              <a:avLst/>
              <a:gdLst/>
              <a:ahLst/>
              <a:cxnLst/>
              <a:rect l="l" t="t" r="r" b="b"/>
              <a:pathLst>
                <a:path w="1584176" h="1008112">
                  <a:moveTo>
                    <a:pt x="0" y="0"/>
                  </a:moveTo>
                  <a:lnTo>
                    <a:pt x="1584176" y="0"/>
                  </a:lnTo>
                  <a:lnTo>
                    <a:pt x="1584176" y="576064"/>
                  </a:lnTo>
                  <a:lnTo>
                    <a:pt x="918102" y="576064"/>
                  </a:lnTo>
                  <a:lnTo>
                    <a:pt x="648072" y="1008112"/>
                  </a:lnTo>
                  <a:lnTo>
                    <a:pt x="648072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rgbClr val="5497D4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Rectangle 42"/>
            <p:cNvSpPr>
              <a:spLocks noChangeArrowheads="1"/>
            </p:cNvSpPr>
            <p:nvPr/>
          </p:nvSpPr>
          <p:spPr bwMode="auto">
            <a:xfrm flipH="1">
              <a:off x="5552529" y="2266791"/>
              <a:ext cx="1611757" cy="25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2016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48"/>
          <p:cNvGrpSpPr/>
          <p:nvPr/>
        </p:nvGrpSpPr>
        <p:grpSpPr bwMode="auto">
          <a:xfrm>
            <a:off x="4224025" y="2794673"/>
            <a:ext cx="1918138" cy="1200150"/>
            <a:chOff x="5552529" y="2132856"/>
            <a:chExt cx="1611759" cy="1008112"/>
          </a:xfrm>
        </p:grpSpPr>
        <p:sp>
          <p:nvSpPr>
            <p:cNvPr id="9" name="矩形 5"/>
            <p:cNvSpPr/>
            <p:nvPr/>
          </p:nvSpPr>
          <p:spPr>
            <a:xfrm>
              <a:off x="5580112" y="2132856"/>
              <a:ext cx="1584176" cy="1008112"/>
            </a:xfrm>
            <a:custGeom>
              <a:avLst/>
              <a:gdLst/>
              <a:ahLst/>
              <a:cxnLst/>
              <a:rect l="l" t="t" r="r" b="b"/>
              <a:pathLst>
                <a:path w="1584176" h="1008112">
                  <a:moveTo>
                    <a:pt x="0" y="0"/>
                  </a:moveTo>
                  <a:lnTo>
                    <a:pt x="1584176" y="0"/>
                  </a:lnTo>
                  <a:lnTo>
                    <a:pt x="1584176" y="576064"/>
                  </a:lnTo>
                  <a:lnTo>
                    <a:pt x="918102" y="576064"/>
                  </a:lnTo>
                  <a:lnTo>
                    <a:pt x="648072" y="1008112"/>
                  </a:lnTo>
                  <a:lnTo>
                    <a:pt x="648072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Rectangle 42"/>
            <p:cNvSpPr>
              <a:spLocks noChangeArrowheads="1"/>
            </p:cNvSpPr>
            <p:nvPr/>
          </p:nvSpPr>
          <p:spPr bwMode="auto">
            <a:xfrm flipH="1">
              <a:off x="5552529" y="2282816"/>
              <a:ext cx="1611757" cy="25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2015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52"/>
          <p:cNvGrpSpPr/>
          <p:nvPr/>
        </p:nvGrpSpPr>
        <p:grpSpPr bwMode="auto">
          <a:xfrm>
            <a:off x="2621940" y="3754592"/>
            <a:ext cx="1918138" cy="1200150"/>
            <a:chOff x="5552529" y="2132856"/>
            <a:chExt cx="1611759" cy="1008112"/>
          </a:xfrm>
        </p:grpSpPr>
        <p:sp>
          <p:nvSpPr>
            <p:cNvPr id="12" name="矩形 5"/>
            <p:cNvSpPr/>
            <p:nvPr/>
          </p:nvSpPr>
          <p:spPr>
            <a:xfrm>
              <a:off x="5580112" y="2132856"/>
              <a:ext cx="1584176" cy="1008112"/>
            </a:xfrm>
            <a:custGeom>
              <a:avLst/>
              <a:gdLst/>
              <a:ahLst/>
              <a:cxnLst/>
              <a:rect l="l" t="t" r="r" b="b"/>
              <a:pathLst>
                <a:path w="1584176" h="1008112">
                  <a:moveTo>
                    <a:pt x="0" y="0"/>
                  </a:moveTo>
                  <a:lnTo>
                    <a:pt x="1584176" y="0"/>
                  </a:lnTo>
                  <a:lnTo>
                    <a:pt x="1584176" y="576064"/>
                  </a:lnTo>
                  <a:lnTo>
                    <a:pt x="918102" y="576064"/>
                  </a:lnTo>
                  <a:lnTo>
                    <a:pt x="648072" y="1008112"/>
                  </a:lnTo>
                  <a:lnTo>
                    <a:pt x="648072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rgbClr val="FEA144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Rectangle 42"/>
            <p:cNvSpPr>
              <a:spLocks noChangeArrowheads="1"/>
            </p:cNvSpPr>
            <p:nvPr/>
          </p:nvSpPr>
          <p:spPr bwMode="auto">
            <a:xfrm flipH="1">
              <a:off x="5552529" y="2275509"/>
              <a:ext cx="1611757" cy="25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2012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56"/>
          <p:cNvGrpSpPr/>
          <p:nvPr/>
        </p:nvGrpSpPr>
        <p:grpSpPr bwMode="auto">
          <a:xfrm>
            <a:off x="809759" y="4687444"/>
            <a:ext cx="1918139" cy="1198891"/>
            <a:chOff x="5552529" y="2132856"/>
            <a:chExt cx="1611759" cy="1008112"/>
          </a:xfrm>
        </p:grpSpPr>
        <p:sp>
          <p:nvSpPr>
            <p:cNvPr id="15" name="矩形 5"/>
            <p:cNvSpPr/>
            <p:nvPr/>
          </p:nvSpPr>
          <p:spPr>
            <a:xfrm>
              <a:off x="5580112" y="2132856"/>
              <a:ext cx="1584176" cy="1008112"/>
            </a:xfrm>
            <a:custGeom>
              <a:avLst/>
              <a:gdLst/>
              <a:ahLst/>
              <a:cxnLst/>
              <a:rect l="l" t="t" r="r" b="b"/>
              <a:pathLst>
                <a:path w="1584176" h="1008112">
                  <a:moveTo>
                    <a:pt x="0" y="0"/>
                  </a:moveTo>
                  <a:lnTo>
                    <a:pt x="1584176" y="0"/>
                  </a:lnTo>
                  <a:lnTo>
                    <a:pt x="1584176" y="576064"/>
                  </a:lnTo>
                  <a:lnTo>
                    <a:pt x="918102" y="576064"/>
                  </a:lnTo>
                  <a:lnTo>
                    <a:pt x="648072" y="1008112"/>
                  </a:lnTo>
                  <a:lnTo>
                    <a:pt x="648072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Rectangle 42"/>
            <p:cNvSpPr>
              <a:spLocks noChangeArrowheads="1"/>
            </p:cNvSpPr>
            <p:nvPr/>
          </p:nvSpPr>
          <p:spPr bwMode="auto">
            <a:xfrm flipH="1">
              <a:off x="5552529" y="2281384"/>
              <a:ext cx="1611757" cy="25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2006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42645" y="532765"/>
            <a:ext cx="6900545" cy="5088890"/>
            <a:chOff x="1916350" y="764704"/>
            <a:chExt cx="5622036" cy="4177544"/>
          </a:xfrm>
        </p:grpSpPr>
        <p:sp>
          <p:nvSpPr>
            <p:cNvPr id="18" name="任意多边形 17"/>
            <p:cNvSpPr/>
            <p:nvPr/>
          </p:nvSpPr>
          <p:spPr>
            <a:xfrm>
              <a:off x="1916350" y="935660"/>
              <a:ext cx="5525351" cy="4006588"/>
            </a:xfrm>
            <a:custGeom>
              <a:avLst/>
              <a:gdLst>
                <a:gd name="connsiteX0" fmla="*/ 0 w 4644572"/>
                <a:gd name="connsiteY0" fmla="*/ 3367315 h 3367315"/>
                <a:gd name="connsiteX1" fmla="*/ 0 w 4644572"/>
                <a:gd name="connsiteY1" fmla="*/ 2786743 h 3367315"/>
                <a:gd name="connsiteX2" fmla="*/ 145143 w 4644572"/>
                <a:gd name="connsiteY2" fmla="*/ 2641600 h 3367315"/>
                <a:gd name="connsiteX3" fmla="*/ 1161143 w 4644572"/>
                <a:gd name="connsiteY3" fmla="*/ 2641600 h 3367315"/>
                <a:gd name="connsiteX4" fmla="*/ 1161143 w 4644572"/>
                <a:gd name="connsiteY4" fmla="*/ 2133600 h 3367315"/>
                <a:gd name="connsiteX5" fmla="*/ 1320800 w 4644572"/>
                <a:gd name="connsiteY5" fmla="*/ 1973943 h 3367315"/>
                <a:gd name="connsiteX6" fmla="*/ 2307772 w 4644572"/>
                <a:gd name="connsiteY6" fmla="*/ 1973943 h 3367315"/>
                <a:gd name="connsiteX7" fmla="*/ 2307772 w 4644572"/>
                <a:gd name="connsiteY7" fmla="*/ 1509486 h 3367315"/>
                <a:gd name="connsiteX8" fmla="*/ 2452915 w 4644572"/>
                <a:gd name="connsiteY8" fmla="*/ 1364343 h 3367315"/>
                <a:gd name="connsiteX9" fmla="*/ 3468914 w 4644572"/>
                <a:gd name="connsiteY9" fmla="*/ 1364343 h 3367315"/>
                <a:gd name="connsiteX10" fmla="*/ 3468914 w 4644572"/>
                <a:gd name="connsiteY10" fmla="*/ 841829 h 3367315"/>
                <a:gd name="connsiteX11" fmla="*/ 3628571 w 4644572"/>
                <a:gd name="connsiteY11" fmla="*/ 682172 h 3367315"/>
                <a:gd name="connsiteX12" fmla="*/ 4644572 w 4644572"/>
                <a:gd name="connsiteY12" fmla="*/ 682172 h 3367315"/>
                <a:gd name="connsiteX13" fmla="*/ 4644572 w 4644572"/>
                <a:gd name="connsiteY13" fmla="*/ 0 h 3367315"/>
                <a:gd name="connsiteX14" fmla="*/ 4630057 w 4644572"/>
                <a:gd name="connsiteY14" fmla="*/ 29029 h 3367315"/>
                <a:gd name="connsiteX0-1" fmla="*/ 0 w 4644572"/>
                <a:gd name="connsiteY0-2" fmla="*/ 3367315 h 3367315"/>
                <a:gd name="connsiteX1-3" fmla="*/ 0 w 4644572"/>
                <a:gd name="connsiteY1-4" fmla="*/ 2786743 h 3367315"/>
                <a:gd name="connsiteX2-5" fmla="*/ 145143 w 4644572"/>
                <a:gd name="connsiteY2-6" fmla="*/ 2641600 h 3367315"/>
                <a:gd name="connsiteX3-7" fmla="*/ 1161143 w 4644572"/>
                <a:gd name="connsiteY3-8" fmla="*/ 2641600 h 3367315"/>
                <a:gd name="connsiteX4-9" fmla="*/ 1161143 w 4644572"/>
                <a:gd name="connsiteY4-10" fmla="*/ 2133600 h 3367315"/>
                <a:gd name="connsiteX5-11" fmla="*/ 1320800 w 4644572"/>
                <a:gd name="connsiteY5-12" fmla="*/ 1973943 h 3367315"/>
                <a:gd name="connsiteX6-13" fmla="*/ 2307772 w 4644572"/>
                <a:gd name="connsiteY6-14" fmla="*/ 1973943 h 3367315"/>
                <a:gd name="connsiteX7-15" fmla="*/ 2307772 w 4644572"/>
                <a:gd name="connsiteY7-16" fmla="*/ 1509486 h 3367315"/>
                <a:gd name="connsiteX8-17" fmla="*/ 2452915 w 4644572"/>
                <a:gd name="connsiteY8-18" fmla="*/ 1364343 h 3367315"/>
                <a:gd name="connsiteX9-19" fmla="*/ 3468914 w 4644572"/>
                <a:gd name="connsiteY9-20" fmla="*/ 1364343 h 3367315"/>
                <a:gd name="connsiteX10-21" fmla="*/ 3468914 w 4644572"/>
                <a:gd name="connsiteY10-22" fmla="*/ 841829 h 3367315"/>
                <a:gd name="connsiteX11-23" fmla="*/ 3628571 w 4644572"/>
                <a:gd name="connsiteY11-24" fmla="*/ 682172 h 3367315"/>
                <a:gd name="connsiteX12-25" fmla="*/ 4644572 w 4644572"/>
                <a:gd name="connsiteY12-26" fmla="*/ 682172 h 3367315"/>
                <a:gd name="connsiteX13-27" fmla="*/ 4644572 w 4644572"/>
                <a:gd name="connsiteY13-28" fmla="*/ 0 h 3367315"/>
                <a:gd name="connsiteX14-29" fmla="*/ 4630057 w 4644572"/>
                <a:gd name="connsiteY14-30" fmla="*/ 29029 h 3367315"/>
                <a:gd name="connsiteX0-31" fmla="*/ 0 w 4644572"/>
                <a:gd name="connsiteY0-32" fmla="*/ 3367315 h 3367315"/>
                <a:gd name="connsiteX1-33" fmla="*/ 0 w 4644572"/>
                <a:gd name="connsiteY1-34" fmla="*/ 2786743 h 3367315"/>
                <a:gd name="connsiteX2-35" fmla="*/ 145143 w 4644572"/>
                <a:gd name="connsiteY2-36" fmla="*/ 2641600 h 3367315"/>
                <a:gd name="connsiteX3-37" fmla="*/ 1161143 w 4644572"/>
                <a:gd name="connsiteY3-38" fmla="*/ 2641600 h 3367315"/>
                <a:gd name="connsiteX4-39" fmla="*/ 1161143 w 4644572"/>
                <a:gd name="connsiteY4-40" fmla="*/ 2133600 h 3367315"/>
                <a:gd name="connsiteX5-41" fmla="*/ 1320800 w 4644572"/>
                <a:gd name="connsiteY5-42" fmla="*/ 1973943 h 3367315"/>
                <a:gd name="connsiteX6-43" fmla="*/ 2307772 w 4644572"/>
                <a:gd name="connsiteY6-44" fmla="*/ 1973943 h 3367315"/>
                <a:gd name="connsiteX7-45" fmla="*/ 2307772 w 4644572"/>
                <a:gd name="connsiteY7-46" fmla="*/ 1509486 h 3367315"/>
                <a:gd name="connsiteX8-47" fmla="*/ 2452915 w 4644572"/>
                <a:gd name="connsiteY8-48" fmla="*/ 1364343 h 3367315"/>
                <a:gd name="connsiteX9-49" fmla="*/ 3468914 w 4644572"/>
                <a:gd name="connsiteY9-50" fmla="*/ 1364343 h 3367315"/>
                <a:gd name="connsiteX10-51" fmla="*/ 3468914 w 4644572"/>
                <a:gd name="connsiteY10-52" fmla="*/ 841829 h 3367315"/>
                <a:gd name="connsiteX11-53" fmla="*/ 3628571 w 4644572"/>
                <a:gd name="connsiteY11-54" fmla="*/ 682172 h 3367315"/>
                <a:gd name="connsiteX12-55" fmla="*/ 4644572 w 4644572"/>
                <a:gd name="connsiteY12-56" fmla="*/ 682172 h 3367315"/>
                <a:gd name="connsiteX13-57" fmla="*/ 4644572 w 4644572"/>
                <a:gd name="connsiteY13-58" fmla="*/ 0 h 3367315"/>
                <a:gd name="connsiteX14-59" fmla="*/ 4630057 w 4644572"/>
                <a:gd name="connsiteY14-60" fmla="*/ 29029 h 3367315"/>
                <a:gd name="connsiteX0-61" fmla="*/ 0 w 4644572"/>
                <a:gd name="connsiteY0-62" fmla="*/ 3367315 h 3367315"/>
                <a:gd name="connsiteX1-63" fmla="*/ 0 w 4644572"/>
                <a:gd name="connsiteY1-64" fmla="*/ 2786743 h 3367315"/>
                <a:gd name="connsiteX2-65" fmla="*/ 145143 w 4644572"/>
                <a:gd name="connsiteY2-66" fmla="*/ 2641600 h 3367315"/>
                <a:gd name="connsiteX3-67" fmla="*/ 1161143 w 4644572"/>
                <a:gd name="connsiteY3-68" fmla="*/ 2641600 h 3367315"/>
                <a:gd name="connsiteX4-69" fmla="*/ 1161143 w 4644572"/>
                <a:gd name="connsiteY4-70" fmla="*/ 2133600 h 3367315"/>
                <a:gd name="connsiteX5-71" fmla="*/ 1320800 w 4644572"/>
                <a:gd name="connsiteY5-72" fmla="*/ 1973943 h 3367315"/>
                <a:gd name="connsiteX6-73" fmla="*/ 2307772 w 4644572"/>
                <a:gd name="connsiteY6-74" fmla="*/ 1973943 h 3367315"/>
                <a:gd name="connsiteX7-75" fmla="*/ 2307772 w 4644572"/>
                <a:gd name="connsiteY7-76" fmla="*/ 1509486 h 3367315"/>
                <a:gd name="connsiteX8-77" fmla="*/ 2452915 w 4644572"/>
                <a:gd name="connsiteY8-78" fmla="*/ 1364343 h 3367315"/>
                <a:gd name="connsiteX9-79" fmla="*/ 3468914 w 4644572"/>
                <a:gd name="connsiteY9-80" fmla="*/ 1364343 h 3367315"/>
                <a:gd name="connsiteX10-81" fmla="*/ 3468914 w 4644572"/>
                <a:gd name="connsiteY10-82" fmla="*/ 841829 h 3367315"/>
                <a:gd name="connsiteX11-83" fmla="*/ 3628571 w 4644572"/>
                <a:gd name="connsiteY11-84" fmla="*/ 682172 h 3367315"/>
                <a:gd name="connsiteX12-85" fmla="*/ 4644572 w 4644572"/>
                <a:gd name="connsiteY12-86" fmla="*/ 682172 h 3367315"/>
                <a:gd name="connsiteX13-87" fmla="*/ 4644572 w 4644572"/>
                <a:gd name="connsiteY13-88" fmla="*/ 0 h 3367315"/>
                <a:gd name="connsiteX14-89" fmla="*/ 4630057 w 4644572"/>
                <a:gd name="connsiteY14-90" fmla="*/ 29029 h 3367315"/>
                <a:gd name="connsiteX0-91" fmla="*/ 0 w 4644572"/>
                <a:gd name="connsiteY0-92" fmla="*/ 3367315 h 3367315"/>
                <a:gd name="connsiteX1-93" fmla="*/ 0 w 4644572"/>
                <a:gd name="connsiteY1-94" fmla="*/ 2786743 h 3367315"/>
                <a:gd name="connsiteX2-95" fmla="*/ 145143 w 4644572"/>
                <a:gd name="connsiteY2-96" fmla="*/ 2641600 h 3367315"/>
                <a:gd name="connsiteX3-97" fmla="*/ 1161143 w 4644572"/>
                <a:gd name="connsiteY3-98" fmla="*/ 2641600 h 3367315"/>
                <a:gd name="connsiteX4-99" fmla="*/ 1161143 w 4644572"/>
                <a:gd name="connsiteY4-100" fmla="*/ 2133600 h 3367315"/>
                <a:gd name="connsiteX5-101" fmla="*/ 1320800 w 4644572"/>
                <a:gd name="connsiteY5-102" fmla="*/ 1973943 h 3367315"/>
                <a:gd name="connsiteX6-103" fmla="*/ 2307772 w 4644572"/>
                <a:gd name="connsiteY6-104" fmla="*/ 1973943 h 3367315"/>
                <a:gd name="connsiteX7-105" fmla="*/ 2307772 w 4644572"/>
                <a:gd name="connsiteY7-106" fmla="*/ 1509486 h 3367315"/>
                <a:gd name="connsiteX8-107" fmla="*/ 2452915 w 4644572"/>
                <a:gd name="connsiteY8-108" fmla="*/ 1364343 h 3367315"/>
                <a:gd name="connsiteX9-109" fmla="*/ 3468914 w 4644572"/>
                <a:gd name="connsiteY9-110" fmla="*/ 1364343 h 3367315"/>
                <a:gd name="connsiteX10-111" fmla="*/ 3468914 w 4644572"/>
                <a:gd name="connsiteY10-112" fmla="*/ 841829 h 3367315"/>
                <a:gd name="connsiteX11-113" fmla="*/ 3628571 w 4644572"/>
                <a:gd name="connsiteY11-114" fmla="*/ 682172 h 3367315"/>
                <a:gd name="connsiteX12-115" fmla="*/ 4644572 w 4644572"/>
                <a:gd name="connsiteY12-116" fmla="*/ 682172 h 3367315"/>
                <a:gd name="connsiteX13-117" fmla="*/ 4644572 w 4644572"/>
                <a:gd name="connsiteY13-118" fmla="*/ 0 h 3367315"/>
                <a:gd name="connsiteX14-119" fmla="*/ 4630057 w 4644572"/>
                <a:gd name="connsiteY14-120" fmla="*/ 29029 h 3367315"/>
                <a:gd name="connsiteX0-121" fmla="*/ 0 w 4644572"/>
                <a:gd name="connsiteY0-122" fmla="*/ 3367315 h 3367315"/>
                <a:gd name="connsiteX1-123" fmla="*/ 0 w 4644572"/>
                <a:gd name="connsiteY1-124" fmla="*/ 2786743 h 3367315"/>
                <a:gd name="connsiteX2-125" fmla="*/ 145143 w 4644572"/>
                <a:gd name="connsiteY2-126" fmla="*/ 2641600 h 3367315"/>
                <a:gd name="connsiteX3-127" fmla="*/ 1161143 w 4644572"/>
                <a:gd name="connsiteY3-128" fmla="*/ 2641600 h 3367315"/>
                <a:gd name="connsiteX4-129" fmla="*/ 1161143 w 4644572"/>
                <a:gd name="connsiteY4-130" fmla="*/ 2133600 h 3367315"/>
                <a:gd name="connsiteX5-131" fmla="*/ 1320800 w 4644572"/>
                <a:gd name="connsiteY5-132" fmla="*/ 1973943 h 3367315"/>
                <a:gd name="connsiteX6-133" fmla="*/ 2307772 w 4644572"/>
                <a:gd name="connsiteY6-134" fmla="*/ 1973943 h 3367315"/>
                <a:gd name="connsiteX7-135" fmla="*/ 2307772 w 4644572"/>
                <a:gd name="connsiteY7-136" fmla="*/ 1509486 h 3367315"/>
                <a:gd name="connsiteX8-137" fmla="*/ 2452915 w 4644572"/>
                <a:gd name="connsiteY8-138" fmla="*/ 1364343 h 3367315"/>
                <a:gd name="connsiteX9-139" fmla="*/ 3468914 w 4644572"/>
                <a:gd name="connsiteY9-140" fmla="*/ 1364343 h 3367315"/>
                <a:gd name="connsiteX10-141" fmla="*/ 3468914 w 4644572"/>
                <a:gd name="connsiteY10-142" fmla="*/ 841829 h 3367315"/>
                <a:gd name="connsiteX11-143" fmla="*/ 3628571 w 4644572"/>
                <a:gd name="connsiteY11-144" fmla="*/ 682172 h 3367315"/>
                <a:gd name="connsiteX12-145" fmla="*/ 4644572 w 4644572"/>
                <a:gd name="connsiteY12-146" fmla="*/ 682172 h 3367315"/>
                <a:gd name="connsiteX13-147" fmla="*/ 4644572 w 4644572"/>
                <a:gd name="connsiteY13-148" fmla="*/ 0 h 3367315"/>
                <a:gd name="connsiteX14-149" fmla="*/ 4630057 w 4644572"/>
                <a:gd name="connsiteY14-150" fmla="*/ 29029 h 3367315"/>
                <a:gd name="connsiteX0-151" fmla="*/ 0 w 4644572"/>
                <a:gd name="connsiteY0-152" fmla="*/ 3367315 h 3367315"/>
                <a:gd name="connsiteX1-153" fmla="*/ 0 w 4644572"/>
                <a:gd name="connsiteY1-154" fmla="*/ 2786743 h 3367315"/>
                <a:gd name="connsiteX2-155" fmla="*/ 145143 w 4644572"/>
                <a:gd name="connsiteY2-156" fmla="*/ 2641600 h 3367315"/>
                <a:gd name="connsiteX3-157" fmla="*/ 1161143 w 4644572"/>
                <a:gd name="connsiteY3-158" fmla="*/ 2641600 h 3367315"/>
                <a:gd name="connsiteX4-159" fmla="*/ 1161143 w 4644572"/>
                <a:gd name="connsiteY4-160" fmla="*/ 2133600 h 3367315"/>
                <a:gd name="connsiteX5-161" fmla="*/ 1320800 w 4644572"/>
                <a:gd name="connsiteY5-162" fmla="*/ 1973943 h 3367315"/>
                <a:gd name="connsiteX6-163" fmla="*/ 2307772 w 4644572"/>
                <a:gd name="connsiteY6-164" fmla="*/ 1973943 h 3367315"/>
                <a:gd name="connsiteX7-165" fmla="*/ 2307772 w 4644572"/>
                <a:gd name="connsiteY7-166" fmla="*/ 1509486 h 3367315"/>
                <a:gd name="connsiteX8-167" fmla="*/ 2452915 w 4644572"/>
                <a:gd name="connsiteY8-168" fmla="*/ 1364343 h 3367315"/>
                <a:gd name="connsiteX9-169" fmla="*/ 3468914 w 4644572"/>
                <a:gd name="connsiteY9-170" fmla="*/ 1364343 h 3367315"/>
                <a:gd name="connsiteX10-171" fmla="*/ 3468914 w 4644572"/>
                <a:gd name="connsiteY10-172" fmla="*/ 841829 h 3367315"/>
                <a:gd name="connsiteX11-173" fmla="*/ 3628571 w 4644572"/>
                <a:gd name="connsiteY11-174" fmla="*/ 682172 h 3367315"/>
                <a:gd name="connsiteX12-175" fmla="*/ 4644572 w 4644572"/>
                <a:gd name="connsiteY12-176" fmla="*/ 682172 h 3367315"/>
                <a:gd name="connsiteX13-177" fmla="*/ 4644572 w 4644572"/>
                <a:gd name="connsiteY13-178" fmla="*/ 0 h 3367315"/>
                <a:gd name="connsiteX14-179" fmla="*/ 4630057 w 4644572"/>
                <a:gd name="connsiteY14-180" fmla="*/ 29029 h 3367315"/>
                <a:gd name="connsiteX0-181" fmla="*/ 0 w 4644572"/>
                <a:gd name="connsiteY0-182" fmla="*/ 3367315 h 3367315"/>
                <a:gd name="connsiteX1-183" fmla="*/ 0 w 4644572"/>
                <a:gd name="connsiteY1-184" fmla="*/ 2786743 h 3367315"/>
                <a:gd name="connsiteX2-185" fmla="*/ 145143 w 4644572"/>
                <a:gd name="connsiteY2-186" fmla="*/ 2641600 h 3367315"/>
                <a:gd name="connsiteX3-187" fmla="*/ 1161143 w 4644572"/>
                <a:gd name="connsiteY3-188" fmla="*/ 2641600 h 3367315"/>
                <a:gd name="connsiteX4-189" fmla="*/ 1161143 w 4644572"/>
                <a:gd name="connsiteY4-190" fmla="*/ 2133600 h 3367315"/>
                <a:gd name="connsiteX5-191" fmla="*/ 1320800 w 4644572"/>
                <a:gd name="connsiteY5-192" fmla="*/ 1973943 h 3367315"/>
                <a:gd name="connsiteX6-193" fmla="*/ 2307772 w 4644572"/>
                <a:gd name="connsiteY6-194" fmla="*/ 1973943 h 3367315"/>
                <a:gd name="connsiteX7-195" fmla="*/ 2307772 w 4644572"/>
                <a:gd name="connsiteY7-196" fmla="*/ 1509486 h 3367315"/>
                <a:gd name="connsiteX8-197" fmla="*/ 2452915 w 4644572"/>
                <a:gd name="connsiteY8-198" fmla="*/ 1364343 h 3367315"/>
                <a:gd name="connsiteX9-199" fmla="*/ 3468914 w 4644572"/>
                <a:gd name="connsiteY9-200" fmla="*/ 1364343 h 3367315"/>
                <a:gd name="connsiteX10-201" fmla="*/ 3468914 w 4644572"/>
                <a:gd name="connsiteY10-202" fmla="*/ 841829 h 3367315"/>
                <a:gd name="connsiteX11-203" fmla="*/ 3628571 w 4644572"/>
                <a:gd name="connsiteY11-204" fmla="*/ 682172 h 3367315"/>
                <a:gd name="connsiteX12-205" fmla="*/ 4644572 w 4644572"/>
                <a:gd name="connsiteY12-206" fmla="*/ 682172 h 3367315"/>
                <a:gd name="connsiteX13-207" fmla="*/ 4644572 w 4644572"/>
                <a:gd name="connsiteY13-208" fmla="*/ 0 h 3367315"/>
                <a:gd name="connsiteX14-209" fmla="*/ 4630057 w 4644572"/>
                <a:gd name="connsiteY14-210" fmla="*/ 29029 h 3367315"/>
                <a:gd name="connsiteX0-211" fmla="*/ 0 w 4644572"/>
                <a:gd name="connsiteY0-212" fmla="*/ 3367315 h 3367315"/>
                <a:gd name="connsiteX1-213" fmla="*/ 0 w 4644572"/>
                <a:gd name="connsiteY1-214" fmla="*/ 2786743 h 3367315"/>
                <a:gd name="connsiteX2-215" fmla="*/ 145143 w 4644572"/>
                <a:gd name="connsiteY2-216" fmla="*/ 2641600 h 3367315"/>
                <a:gd name="connsiteX3-217" fmla="*/ 1161143 w 4644572"/>
                <a:gd name="connsiteY3-218" fmla="*/ 2641600 h 3367315"/>
                <a:gd name="connsiteX4-219" fmla="*/ 1161143 w 4644572"/>
                <a:gd name="connsiteY4-220" fmla="*/ 2133600 h 3367315"/>
                <a:gd name="connsiteX5-221" fmla="*/ 1320800 w 4644572"/>
                <a:gd name="connsiteY5-222" fmla="*/ 1973943 h 3367315"/>
                <a:gd name="connsiteX6-223" fmla="*/ 2307772 w 4644572"/>
                <a:gd name="connsiteY6-224" fmla="*/ 1973943 h 3367315"/>
                <a:gd name="connsiteX7-225" fmla="*/ 2307772 w 4644572"/>
                <a:gd name="connsiteY7-226" fmla="*/ 1509486 h 3367315"/>
                <a:gd name="connsiteX8-227" fmla="*/ 2452915 w 4644572"/>
                <a:gd name="connsiteY8-228" fmla="*/ 1364343 h 3367315"/>
                <a:gd name="connsiteX9-229" fmla="*/ 3468914 w 4644572"/>
                <a:gd name="connsiteY9-230" fmla="*/ 1364343 h 3367315"/>
                <a:gd name="connsiteX10-231" fmla="*/ 3468914 w 4644572"/>
                <a:gd name="connsiteY10-232" fmla="*/ 841829 h 3367315"/>
                <a:gd name="connsiteX11-233" fmla="*/ 3628571 w 4644572"/>
                <a:gd name="connsiteY11-234" fmla="*/ 682172 h 3367315"/>
                <a:gd name="connsiteX12-235" fmla="*/ 4644572 w 4644572"/>
                <a:gd name="connsiteY12-236" fmla="*/ 682172 h 3367315"/>
                <a:gd name="connsiteX13-237" fmla="*/ 4644572 w 4644572"/>
                <a:gd name="connsiteY13-238" fmla="*/ 0 h 3367315"/>
                <a:gd name="connsiteX14-239" fmla="*/ 4630057 w 4644572"/>
                <a:gd name="connsiteY14-240" fmla="*/ 29029 h 33673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4644572" h="3367315">
                  <a:moveTo>
                    <a:pt x="0" y="3367315"/>
                  </a:moveTo>
                  <a:lnTo>
                    <a:pt x="0" y="2786743"/>
                  </a:lnTo>
                  <a:cubicBezTo>
                    <a:pt x="10281" y="2669782"/>
                    <a:pt x="35802" y="2644261"/>
                    <a:pt x="145143" y="2641600"/>
                  </a:cubicBezTo>
                  <a:lnTo>
                    <a:pt x="1161143" y="2641600"/>
                  </a:lnTo>
                  <a:lnTo>
                    <a:pt x="1161143" y="2133600"/>
                  </a:lnTo>
                  <a:cubicBezTo>
                    <a:pt x="1168642" y="2057521"/>
                    <a:pt x="1214241" y="1981442"/>
                    <a:pt x="1320800" y="1973943"/>
                  </a:cubicBezTo>
                  <a:lnTo>
                    <a:pt x="2307772" y="1973943"/>
                  </a:lnTo>
                  <a:lnTo>
                    <a:pt x="2307772" y="1509486"/>
                  </a:lnTo>
                  <a:cubicBezTo>
                    <a:pt x="2318053" y="1400145"/>
                    <a:pt x="2343574" y="1367004"/>
                    <a:pt x="2452915" y="1364343"/>
                  </a:cubicBezTo>
                  <a:lnTo>
                    <a:pt x="3468914" y="1364343"/>
                  </a:lnTo>
                  <a:lnTo>
                    <a:pt x="3468914" y="841829"/>
                  </a:lnTo>
                  <a:cubicBezTo>
                    <a:pt x="3468793" y="712410"/>
                    <a:pt x="3537252" y="682051"/>
                    <a:pt x="3628571" y="682172"/>
                  </a:cubicBezTo>
                  <a:lnTo>
                    <a:pt x="4644572" y="682172"/>
                  </a:lnTo>
                  <a:lnTo>
                    <a:pt x="4644572" y="0"/>
                  </a:lnTo>
                  <a:lnTo>
                    <a:pt x="4630057" y="29029"/>
                  </a:ln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>
              <a:off x="7374043" y="764704"/>
              <a:ext cx="164343" cy="341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842482" y="5869528"/>
            <a:ext cx="28221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晋宁农资店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842482" y="6177423"/>
            <a:ext cx="2333625" cy="23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公司前身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3077885" y="4994002"/>
            <a:ext cx="2336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公司成立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2910880" y="5302126"/>
            <a:ext cx="2333625" cy="51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2012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8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24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日成立昆明齐瑞丰农业科技有限公司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4660989" y="3994646"/>
            <a:ext cx="288032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年销售额突破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6000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万，成为云南有一定规模的农资供应商，同年我们也成立了我们的直营体系。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>
            <a:spLocks noChangeArrowheads="1"/>
          </p:cNvSpPr>
          <p:nvPr/>
        </p:nvSpPr>
        <p:spPr bwMode="auto">
          <a:xfrm>
            <a:off x="9801150" y="1449720"/>
            <a:ext cx="2336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战略目标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9580423" y="1807220"/>
            <a:ext cx="277955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云南农业界最具影响力的</a:t>
            </a:r>
            <a:r>
              <a:rPr lang="zh-CN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产、供、销一体化的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农资企业。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077562" y="30142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发展历程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6202134" y="2985631"/>
            <a:ext cx="2880320" cy="81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年我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们的客户量增加到了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400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余家。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2" name="组合 7"/>
          <p:cNvGrpSpPr/>
          <p:nvPr/>
        </p:nvGrpSpPr>
        <p:grpSpPr bwMode="auto">
          <a:xfrm>
            <a:off x="9297362" y="249768"/>
            <a:ext cx="1917090" cy="1200149"/>
            <a:chOff x="6583219" y="971126"/>
            <a:chExt cx="1611757" cy="1008112"/>
          </a:xfrm>
          <a:solidFill>
            <a:srgbClr val="00B050"/>
          </a:solidFill>
        </p:grpSpPr>
        <p:sp>
          <p:nvSpPr>
            <p:cNvPr id="33" name="矩形 5"/>
            <p:cNvSpPr/>
            <p:nvPr/>
          </p:nvSpPr>
          <p:spPr>
            <a:xfrm>
              <a:off x="6583243" y="971126"/>
              <a:ext cx="1584176" cy="1008112"/>
            </a:xfrm>
            <a:custGeom>
              <a:avLst/>
              <a:gdLst/>
              <a:ahLst/>
              <a:cxnLst/>
              <a:rect l="l" t="t" r="r" b="b"/>
              <a:pathLst>
                <a:path w="1584176" h="1008112">
                  <a:moveTo>
                    <a:pt x="0" y="0"/>
                  </a:moveTo>
                  <a:lnTo>
                    <a:pt x="1584176" y="0"/>
                  </a:lnTo>
                  <a:lnTo>
                    <a:pt x="1584176" y="576064"/>
                  </a:lnTo>
                  <a:lnTo>
                    <a:pt x="918102" y="576064"/>
                  </a:lnTo>
                  <a:lnTo>
                    <a:pt x="648072" y="1008112"/>
                  </a:lnTo>
                  <a:lnTo>
                    <a:pt x="648072" y="576064"/>
                  </a:lnTo>
                  <a:lnTo>
                    <a:pt x="0" y="576064"/>
                  </a:lnTo>
                  <a:close/>
                </a:path>
              </a:pathLst>
            </a:custGeom>
            <a:grpFill/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Rectangle 42"/>
            <p:cNvSpPr>
              <a:spLocks noChangeArrowheads="1"/>
            </p:cNvSpPr>
            <p:nvPr/>
          </p:nvSpPr>
          <p:spPr bwMode="auto">
            <a:xfrm flipH="1">
              <a:off x="6583219" y="1130665"/>
              <a:ext cx="1611757" cy="25322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2021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13"/>
          <p:cNvSpPr txBox="1">
            <a:spLocks noChangeArrowheads="1"/>
          </p:cNvSpPr>
          <p:nvPr/>
        </p:nvSpPr>
        <p:spPr bwMode="auto">
          <a:xfrm>
            <a:off x="7956004" y="2344916"/>
            <a:ext cx="2880320" cy="81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年客户数量持续增长，已上升到上千余家，业务已遍布云南各地区。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14"/>
                            </p:stCondLst>
                            <p:childTnLst>
                              <p:par>
                                <p:cTn id="7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14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14"/>
                            </p:stCondLst>
                            <p:childTnLst>
                              <p:par>
                                <p:cTn id="8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5" grpId="0"/>
      <p:bldP spid="28" grpId="0"/>
      <p:bldP spid="29" grpId="0"/>
      <p:bldP spid="30" grpId="0"/>
      <p:bldP spid="2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32314" y="5208019"/>
            <a:ext cx="3096344" cy="9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4800" b="1" kern="0" dirty="0" smtClean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荣誉时刻</a:t>
            </a:r>
            <a:endParaRPr lang="zh-CN" altLang="en-US" sz="4800" b="1" kern="0" dirty="0">
              <a:solidFill>
                <a:srgbClr val="5497D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9" y="2276872"/>
            <a:ext cx="2920836" cy="38901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7132781" y="5530585"/>
            <a:ext cx="2440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Honor Time</a:t>
            </a:r>
            <a:endParaRPr lang="en-US" altLang="zh-CN" sz="3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66814" y="4462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企业荣誉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65610" y="2202628"/>
            <a:ext cx="5915288" cy="342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655046" y="2132856"/>
            <a:ext cx="1507757" cy="506292"/>
          </a:xfrm>
          <a:prstGeom prst="roundRect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2014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  <p:sp>
        <p:nvSpPr>
          <p:cNvPr id="15" name="矩形 14"/>
          <p:cNvSpPr/>
          <p:nvPr/>
        </p:nvSpPr>
        <p:spPr>
          <a:xfrm>
            <a:off x="6275125" y="2204864"/>
            <a:ext cx="5915288" cy="730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细圆简体" pitchFamily="2" charset="-122"/>
                <a:ea typeface="方正细圆简体" pitchFamily="2" charset="-122"/>
              </a:rPr>
              <a:t>荣获：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anose="02010600040101010101" charset="-122"/>
                <a:ea typeface="华文宋体" panose="02010600040101010101" charset="-122"/>
              </a:rPr>
              <a:t>金穗奖</a:t>
            </a:r>
            <a:endParaRPr lang="zh-CN" altLang="en-US" b="1" dirty="0" smtClean="0">
              <a:latin typeface="华文宋体" panose="02010600040101010101" charset="-122"/>
              <a:ea typeface="华文宋体" panose="02010600040101010101" charset="-122"/>
            </a:endParaRPr>
          </a:p>
          <a:p>
            <a:pPr>
              <a:lnSpc>
                <a:spcPct val="130000"/>
              </a:lnSpc>
            </a:pP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655048" y="2783497"/>
            <a:ext cx="1507757" cy="50629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2016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  <p:sp>
        <p:nvSpPr>
          <p:cNvPr id="17" name="矩形 16"/>
          <p:cNvSpPr/>
          <p:nvPr/>
        </p:nvSpPr>
        <p:spPr>
          <a:xfrm>
            <a:off x="6275125" y="4077072"/>
            <a:ext cx="5915288" cy="450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bg2">
                    <a:lumMod val="25000"/>
                  </a:schemeClr>
                </a:solidFill>
                <a:latin typeface="方正细圆简体" pitchFamily="2" charset="-122"/>
                <a:ea typeface="方正细圆简体" pitchFamily="2" charset="-122"/>
              </a:rPr>
              <a:t>荣获：</a:t>
            </a:r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bg2">
                    <a:lumMod val="25000"/>
                  </a:schemeClr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2017</a:t>
            </a:r>
            <a:r>
              <a:rPr lang="zh-CN" altLang="en-US" b="1" dirty="0" smtClean="0">
                <a:solidFill>
                  <a:schemeClr val="bg2">
                    <a:lumMod val="25000"/>
                  </a:schemeClr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年度荣获央企原药厂家单品推广二等奖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4655046" y="4077072"/>
            <a:ext cx="1507757" cy="506292"/>
          </a:xfrm>
          <a:prstGeom prst="roundRect">
            <a:avLst/>
          </a:prstGeom>
          <a:solidFill>
            <a:srgbClr val="656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2017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  <p:sp>
        <p:nvSpPr>
          <p:cNvPr id="19" name="矩形 18"/>
          <p:cNvSpPr/>
          <p:nvPr/>
        </p:nvSpPr>
        <p:spPr>
          <a:xfrm>
            <a:off x="6275125" y="2852936"/>
            <a:ext cx="5915288" cy="450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细圆简体" pitchFamily="2" charset="-122"/>
                <a:ea typeface="方正细圆简体" pitchFamily="2" charset="-122"/>
              </a:rPr>
              <a:t>荣获：</a:t>
            </a: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2016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年度央企产品年销量突出贡献奖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4655046" y="3429000"/>
            <a:ext cx="1507757" cy="506292"/>
          </a:xfrm>
          <a:prstGeom prst="roundRect">
            <a:avLst/>
          </a:prstGeom>
          <a:solidFill>
            <a:srgbClr val="2D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2016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  <p:sp>
        <p:nvSpPr>
          <p:cNvPr id="21" name="矩形 20"/>
          <p:cNvSpPr/>
          <p:nvPr/>
        </p:nvSpPr>
        <p:spPr>
          <a:xfrm>
            <a:off x="6275125" y="3501008"/>
            <a:ext cx="5915288" cy="450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细圆简体" pitchFamily="2" charset="-122"/>
                <a:ea typeface="方正细圆简体" pitchFamily="2" charset="-122"/>
              </a:rPr>
              <a:t>荣</a:t>
            </a:r>
            <a:r>
              <a:rPr lang="zh-CN" alt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细圆简体" pitchFamily="2" charset="-122"/>
                <a:ea typeface="方正细圆简体" pitchFamily="2" charset="-122"/>
              </a:rPr>
              <a:t>获：</a:t>
            </a:r>
            <a:r>
              <a:rPr lang="zh-CN" altLang="en-US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anose="02010600040101010101" charset="-122"/>
                <a:ea typeface="华文宋体" panose="02010600040101010101" charset="-122"/>
              </a:rPr>
              <a:t>农户放心企业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4655046" y="4725144"/>
            <a:ext cx="1512167" cy="5062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2018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311230" y="4797152"/>
            <a:ext cx="525658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细圆简体" pitchFamily="2" charset="-122"/>
                <a:ea typeface="方正细圆简体" pitchFamily="2" charset="-122"/>
              </a:rPr>
              <a:t>荣获：</a:t>
            </a: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2018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年度荣获国企单品销量突出贡献奖</a:t>
            </a:r>
            <a:endParaRPr lang="zh-CN" altLang="en-US" b="1" dirty="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14"/>
                            </p:stCondLst>
                            <p:childTnLst>
                              <p:par>
                                <p:cTn id="17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椭圆 92"/>
          <p:cNvSpPr/>
          <p:nvPr/>
        </p:nvSpPr>
        <p:spPr>
          <a:xfrm>
            <a:off x="3482520" y="1617390"/>
            <a:ext cx="1100518" cy="1100518"/>
          </a:xfrm>
          <a:prstGeom prst="ellipse">
            <a:avLst/>
          </a:prstGeom>
          <a:solidFill>
            <a:srgbClr val="8A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肥料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3070870" y="4869160"/>
            <a:ext cx="1100518" cy="1100518"/>
          </a:xfrm>
          <a:prstGeom prst="ellipse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籽种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9" name="组合 98"/>
          <p:cNvGrpSpPr/>
          <p:nvPr/>
        </p:nvGrpSpPr>
        <p:grpSpPr bwMode="auto">
          <a:xfrm>
            <a:off x="4078982" y="2348880"/>
            <a:ext cx="4229889" cy="4340700"/>
            <a:chOff x="2850314" y="1902420"/>
            <a:chExt cx="3404291" cy="3241080"/>
          </a:xfrm>
        </p:grpSpPr>
        <p:sp>
          <p:nvSpPr>
            <p:cNvPr id="100" name="Freeform 9"/>
            <p:cNvSpPr/>
            <p:nvPr/>
          </p:nvSpPr>
          <p:spPr bwMode="auto">
            <a:xfrm>
              <a:off x="3466102" y="2419850"/>
              <a:ext cx="1039538" cy="2723650"/>
            </a:xfrm>
            <a:custGeom>
              <a:avLst/>
              <a:gdLst>
                <a:gd name="T0" fmla="*/ 0 w 781"/>
                <a:gd name="T1" fmla="*/ 1 h 2046"/>
                <a:gd name="T2" fmla="*/ 617 w 781"/>
                <a:gd name="T3" fmla="*/ 1 h 2046"/>
                <a:gd name="T4" fmla="*/ 617 w 781"/>
                <a:gd name="T5" fmla="*/ 1 h 2046"/>
                <a:gd name="T6" fmla="*/ 781 w 781"/>
                <a:gd name="T7" fmla="*/ 148 h 2046"/>
                <a:gd name="T8" fmla="*/ 781 w 781"/>
                <a:gd name="T9" fmla="*/ 149 h 2046"/>
                <a:gd name="T10" fmla="*/ 781 w 781"/>
                <a:gd name="T11" fmla="*/ 2046 h 2046"/>
                <a:gd name="T12" fmla="*/ 742 w 781"/>
                <a:gd name="T13" fmla="*/ 2046 h 2046"/>
                <a:gd name="T14" fmla="*/ 742 w 781"/>
                <a:gd name="T15" fmla="*/ 149 h 2046"/>
                <a:gd name="T16" fmla="*/ 742 w 781"/>
                <a:gd name="T17" fmla="*/ 149 h 2046"/>
                <a:gd name="T18" fmla="*/ 617 w 781"/>
                <a:gd name="T19" fmla="*/ 39 h 2046"/>
                <a:gd name="T20" fmla="*/ 617 w 781"/>
                <a:gd name="T21" fmla="*/ 39 h 2046"/>
                <a:gd name="T22" fmla="*/ 0 w 781"/>
                <a:gd name="T23" fmla="*/ 39 h 2046"/>
                <a:gd name="T24" fmla="*/ 0 w 781"/>
                <a:gd name="T25" fmla="*/ 1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1" h="2046">
                  <a:moveTo>
                    <a:pt x="0" y="1"/>
                  </a:moveTo>
                  <a:cubicBezTo>
                    <a:pt x="617" y="1"/>
                    <a:pt x="617" y="1"/>
                    <a:pt x="617" y="1"/>
                  </a:cubicBezTo>
                  <a:cubicBezTo>
                    <a:pt x="617" y="1"/>
                    <a:pt x="617" y="1"/>
                    <a:pt x="617" y="1"/>
                  </a:cubicBezTo>
                  <a:cubicBezTo>
                    <a:pt x="721" y="0"/>
                    <a:pt x="776" y="49"/>
                    <a:pt x="781" y="148"/>
                  </a:cubicBezTo>
                  <a:cubicBezTo>
                    <a:pt x="781" y="149"/>
                    <a:pt x="781" y="149"/>
                    <a:pt x="781" y="149"/>
                  </a:cubicBezTo>
                  <a:cubicBezTo>
                    <a:pt x="781" y="2046"/>
                    <a:pt x="781" y="2046"/>
                    <a:pt x="781" y="2046"/>
                  </a:cubicBezTo>
                  <a:cubicBezTo>
                    <a:pt x="742" y="2046"/>
                    <a:pt x="742" y="2046"/>
                    <a:pt x="742" y="2046"/>
                  </a:cubicBezTo>
                  <a:cubicBezTo>
                    <a:pt x="742" y="149"/>
                    <a:pt x="742" y="149"/>
                    <a:pt x="742" y="149"/>
                  </a:cubicBezTo>
                  <a:cubicBezTo>
                    <a:pt x="742" y="149"/>
                    <a:pt x="742" y="149"/>
                    <a:pt x="742" y="149"/>
                  </a:cubicBezTo>
                  <a:cubicBezTo>
                    <a:pt x="738" y="75"/>
                    <a:pt x="697" y="39"/>
                    <a:pt x="617" y="39"/>
                  </a:cubicBezTo>
                  <a:cubicBezTo>
                    <a:pt x="617" y="39"/>
                    <a:pt x="617" y="39"/>
                    <a:pt x="61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02" name="Freeform 11"/>
            <p:cNvSpPr/>
            <p:nvPr/>
          </p:nvSpPr>
          <p:spPr bwMode="auto">
            <a:xfrm>
              <a:off x="3186775" y="3635652"/>
              <a:ext cx="1209357" cy="1507848"/>
            </a:xfrm>
            <a:custGeom>
              <a:avLst/>
              <a:gdLst>
                <a:gd name="T0" fmla="*/ 0 w 909"/>
                <a:gd name="T1" fmla="*/ 0 h 1133"/>
                <a:gd name="T2" fmla="*/ 745 w 909"/>
                <a:gd name="T3" fmla="*/ 0 h 1133"/>
                <a:gd name="T4" fmla="*/ 745 w 909"/>
                <a:gd name="T5" fmla="*/ 0 h 1133"/>
                <a:gd name="T6" fmla="*/ 909 w 909"/>
                <a:gd name="T7" fmla="*/ 148 h 1133"/>
                <a:gd name="T8" fmla="*/ 909 w 909"/>
                <a:gd name="T9" fmla="*/ 149 h 1133"/>
                <a:gd name="T10" fmla="*/ 909 w 909"/>
                <a:gd name="T11" fmla="*/ 1133 h 1133"/>
                <a:gd name="T12" fmla="*/ 870 w 909"/>
                <a:gd name="T13" fmla="*/ 1133 h 1133"/>
                <a:gd name="T14" fmla="*/ 870 w 909"/>
                <a:gd name="T15" fmla="*/ 149 h 1133"/>
                <a:gd name="T16" fmla="*/ 870 w 909"/>
                <a:gd name="T17" fmla="*/ 149 h 1133"/>
                <a:gd name="T18" fmla="*/ 745 w 909"/>
                <a:gd name="T19" fmla="*/ 38 h 1133"/>
                <a:gd name="T20" fmla="*/ 745 w 909"/>
                <a:gd name="T21" fmla="*/ 38 h 1133"/>
                <a:gd name="T22" fmla="*/ 0 w 909"/>
                <a:gd name="T23" fmla="*/ 38 h 1133"/>
                <a:gd name="T24" fmla="*/ 0 w 909"/>
                <a:gd name="T25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9" h="1133">
                  <a:moveTo>
                    <a:pt x="0" y="0"/>
                  </a:moveTo>
                  <a:cubicBezTo>
                    <a:pt x="745" y="0"/>
                    <a:pt x="745" y="0"/>
                    <a:pt x="745" y="0"/>
                  </a:cubicBezTo>
                  <a:cubicBezTo>
                    <a:pt x="745" y="0"/>
                    <a:pt x="745" y="0"/>
                    <a:pt x="745" y="0"/>
                  </a:cubicBezTo>
                  <a:cubicBezTo>
                    <a:pt x="849" y="0"/>
                    <a:pt x="903" y="49"/>
                    <a:pt x="909" y="148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133"/>
                    <a:pt x="909" y="1133"/>
                    <a:pt x="909" y="1133"/>
                  </a:cubicBezTo>
                  <a:cubicBezTo>
                    <a:pt x="870" y="1133"/>
                    <a:pt x="870" y="1133"/>
                    <a:pt x="870" y="1133"/>
                  </a:cubicBezTo>
                  <a:cubicBezTo>
                    <a:pt x="870" y="149"/>
                    <a:pt x="870" y="149"/>
                    <a:pt x="870" y="149"/>
                  </a:cubicBezTo>
                  <a:cubicBezTo>
                    <a:pt x="870" y="149"/>
                    <a:pt x="870" y="149"/>
                    <a:pt x="870" y="149"/>
                  </a:cubicBezTo>
                  <a:cubicBezTo>
                    <a:pt x="866" y="75"/>
                    <a:pt x="824" y="38"/>
                    <a:pt x="745" y="38"/>
                  </a:cubicBezTo>
                  <a:cubicBezTo>
                    <a:pt x="745" y="38"/>
                    <a:pt x="745" y="38"/>
                    <a:pt x="745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05" name="Freeform 14"/>
            <p:cNvSpPr/>
            <p:nvPr/>
          </p:nvSpPr>
          <p:spPr bwMode="auto">
            <a:xfrm>
              <a:off x="4884953" y="3359477"/>
              <a:ext cx="1137937" cy="1784023"/>
            </a:xfrm>
            <a:custGeom>
              <a:avLst/>
              <a:gdLst>
                <a:gd name="T0" fmla="*/ 855 w 855"/>
                <a:gd name="T1" fmla="*/ 0 h 1341"/>
                <a:gd name="T2" fmla="*/ 163 w 855"/>
                <a:gd name="T3" fmla="*/ 0 h 1341"/>
                <a:gd name="T4" fmla="*/ 163 w 855"/>
                <a:gd name="T5" fmla="*/ 0 h 1341"/>
                <a:gd name="T6" fmla="*/ 0 w 855"/>
                <a:gd name="T7" fmla="*/ 148 h 1341"/>
                <a:gd name="T8" fmla="*/ 0 w 855"/>
                <a:gd name="T9" fmla="*/ 149 h 1341"/>
                <a:gd name="T10" fmla="*/ 0 w 855"/>
                <a:gd name="T11" fmla="*/ 1341 h 1341"/>
                <a:gd name="T12" fmla="*/ 38 w 855"/>
                <a:gd name="T13" fmla="*/ 1341 h 1341"/>
                <a:gd name="T14" fmla="*/ 38 w 855"/>
                <a:gd name="T15" fmla="*/ 149 h 1341"/>
                <a:gd name="T16" fmla="*/ 38 w 855"/>
                <a:gd name="T17" fmla="*/ 149 h 1341"/>
                <a:gd name="T18" fmla="*/ 163 w 855"/>
                <a:gd name="T19" fmla="*/ 39 h 1341"/>
                <a:gd name="T20" fmla="*/ 163 w 855"/>
                <a:gd name="T21" fmla="*/ 39 h 1341"/>
                <a:gd name="T22" fmla="*/ 855 w 855"/>
                <a:gd name="T23" fmla="*/ 39 h 1341"/>
                <a:gd name="T24" fmla="*/ 855 w 855"/>
                <a:gd name="T25" fmla="*/ 0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5" h="1341">
                  <a:moveTo>
                    <a:pt x="855" y="0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59" y="0"/>
                    <a:pt x="5" y="49"/>
                    <a:pt x="0" y="148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341"/>
                    <a:pt x="0" y="1341"/>
                    <a:pt x="0" y="1341"/>
                  </a:cubicBezTo>
                  <a:cubicBezTo>
                    <a:pt x="38" y="1341"/>
                    <a:pt x="38" y="1341"/>
                    <a:pt x="38" y="1341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42" y="75"/>
                    <a:pt x="84" y="38"/>
                    <a:pt x="163" y="39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855" y="39"/>
                    <a:pt x="855" y="39"/>
                    <a:pt x="855" y="39"/>
                  </a:cubicBezTo>
                  <a:cubicBezTo>
                    <a:pt x="855" y="0"/>
                    <a:pt x="855" y="0"/>
                    <a:pt x="85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10" name="Freeform 19"/>
            <p:cNvSpPr/>
            <p:nvPr/>
          </p:nvSpPr>
          <p:spPr bwMode="auto">
            <a:xfrm>
              <a:off x="5900686" y="3207105"/>
              <a:ext cx="353919" cy="353948"/>
            </a:xfrm>
            <a:custGeom>
              <a:avLst/>
              <a:gdLst>
                <a:gd name="T0" fmla="*/ 223 w 266"/>
                <a:gd name="T1" fmla="*/ 266 h 266"/>
                <a:gd name="T2" fmla="*/ 43 w 266"/>
                <a:gd name="T3" fmla="*/ 266 h 266"/>
                <a:gd name="T4" fmla="*/ 0 w 266"/>
                <a:gd name="T5" fmla="*/ 224 h 266"/>
                <a:gd name="T6" fmla="*/ 0 w 266"/>
                <a:gd name="T7" fmla="*/ 43 h 266"/>
                <a:gd name="T8" fmla="*/ 43 w 266"/>
                <a:gd name="T9" fmla="*/ 0 h 266"/>
                <a:gd name="T10" fmla="*/ 223 w 266"/>
                <a:gd name="T11" fmla="*/ 0 h 266"/>
                <a:gd name="T12" fmla="*/ 266 w 266"/>
                <a:gd name="T13" fmla="*/ 43 h 266"/>
                <a:gd name="T14" fmla="*/ 266 w 266"/>
                <a:gd name="T15" fmla="*/ 224 h 266"/>
                <a:gd name="T16" fmla="*/ 223 w 266"/>
                <a:gd name="T1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266">
                  <a:moveTo>
                    <a:pt x="22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19" y="266"/>
                    <a:pt x="0" y="247"/>
                    <a:pt x="0" y="22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19" y="0"/>
                    <a:pt x="43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47" y="0"/>
                    <a:pt x="266" y="19"/>
                    <a:pt x="266" y="43"/>
                  </a:cubicBezTo>
                  <a:cubicBezTo>
                    <a:pt x="266" y="224"/>
                    <a:pt x="266" y="224"/>
                    <a:pt x="266" y="224"/>
                  </a:cubicBezTo>
                  <a:cubicBezTo>
                    <a:pt x="266" y="247"/>
                    <a:pt x="247" y="266"/>
                    <a:pt x="223" y="26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12" name="Freeform 21"/>
            <p:cNvSpPr/>
            <p:nvPr/>
          </p:nvSpPr>
          <p:spPr bwMode="auto">
            <a:xfrm>
              <a:off x="3158208" y="2269066"/>
              <a:ext cx="355506" cy="355535"/>
            </a:xfrm>
            <a:custGeom>
              <a:avLst/>
              <a:gdLst>
                <a:gd name="T0" fmla="*/ 224 w 267"/>
                <a:gd name="T1" fmla="*/ 267 h 267"/>
                <a:gd name="T2" fmla="*/ 43 w 267"/>
                <a:gd name="T3" fmla="*/ 267 h 267"/>
                <a:gd name="T4" fmla="*/ 0 w 267"/>
                <a:gd name="T5" fmla="*/ 224 h 267"/>
                <a:gd name="T6" fmla="*/ 0 w 267"/>
                <a:gd name="T7" fmla="*/ 43 h 267"/>
                <a:gd name="T8" fmla="*/ 43 w 267"/>
                <a:gd name="T9" fmla="*/ 0 h 267"/>
                <a:gd name="T10" fmla="*/ 224 w 267"/>
                <a:gd name="T11" fmla="*/ 0 h 267"/>
                <a:gd name="T12" fmla="*/ 267 w 267"/>
                <a:gd name="T13" fmla="*/ 43 h 267"/>
                <a:gd name="T14" fmla="*/ 267 w 267"/>
                <a:gd name="T15" fmla="*/ 224 h 267"/>
                <a:gd name="T16" fmla="*/ 224 w 267"/>
                <a:gd name="T1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7">
                  <a:moveTo>
                    <a:pt x="224" y="267"/>
                  </a:moveTo>
                  <a:cubicBezTo>
                    <a:pt x="43" y="267"/>
                    <a:pt x="43" y="267"/>
                    <a:pt x="43" y="267"/>
                  </a:cubicBezTo>
                  <a:cubicBezTo>
                    <a:pt x="19" y="267"/>
                    <a:pt x="0" y="247"/>
                    <a:pt x="0" y="22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47" y="0"/>
                    <a:pt x="267" y="20"/>
                    <a:pt x="267" y="43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47"/>
                    <a:pt x="247" y="267"/>
                    <a:pt x="224" y="2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14" name="Freeform 23"/>
            <p:cNvSpPr/>
            <p:nvPr/>
          </p:nvSpPr>
          <p:spPr bwMode="auto">
            <a:xfrm>
              <a:off x="2850314" y="3484867"/>
              <a:ext cx="353919" cy="353947"/>
            </a:xfrm>
            <a:custGeom>
              <a:avLst/>
              <a:gdLst>
                <a:gd name="T0" fmla="*/ 223 w 266"/>
                <a:gd name="T1" fmla="*/ 267 h 267"/>
                <a:gd name="T2" fmla="*/ 43 w 266"/>
                <a:gd name="T3" fmla="*/ 267 h 267"/>
                <a:gd name="T4" fmla="*/ 0 w 266"/>
                <a:gd name="T5" fmla="*/ 224 h 267"/>
                <a:gd name="T6" fmla="*/ 0 w 266"/>
                <a:gd name="T7" fmla="*/ 43 h 267"/>
                <a:gd name="T8" fmla="*/ 43 w 266"/>
                <a:gd name="T9" fmla="*/ 0 h 267"/>
                <a:gd name="T10" fmla="*/ 223 w 266"/>
                <a:gd name="T11" fmla="*/ 0 h 267"/>
                <a:gd name="T12" fmla="*/ 266 w 266"/>
                <a:gd name="T13" fmla="*/ 43 h 267"/>
                <a:gd name="T14" fmla="*/ 266 w 266"/>
                <a:gd name="T15" fmla="*/ 224 h 267"/>
                <a:gd name="T16" fmla="*/ 223 w 266"/>
                <a:gd name="T1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267">
                  <a:moveTo>
                    <a:pt x="223" y="267"/>
                  </a:moveTo>
                  <a:cubicBezTo>
                    <a:pt x="43" y="267"/>
                    <a:pt x="43" y="267"/>
                    <a:pt x="43" y="267"/>
                  </a:cubicBezTo>
                  <a:cubicBezTo>
                    <a:pt x="19" y="267"/>
                    <a:pt x="0" y="247"/>
                    <a:pt x="0" y="22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47" y="0"/>
                    <a:pt x="266" y="20"/>
                    <a:pt x="266" y="43"/>
                  </a:cubicBezTo>
                  <a:cubicBezTo>
                    <a:pt x="266" y="224"/>
                    <a:pt x="266" y="224"/>
                    <a:pt x="266" y="224"/>
                  </a:cubicBezTo>
                  <a:cubicBezTo>
                    <a:pt x="266" y="247"/>
                    <a:pt x="247" y="267"/>
                    <a:pt x="223" y="2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15" name="Freeform 24"/>
            <p:cNvSpPr>
              <a:spLocks noEditPoints="1"/>
            </p:cNvSpPr>
            <p:nvPr/>
          </p:nvSpPr>
          <p:spPr bwMode="auto">
            <a:xfrm>
              <a:off x="3198034" y="4053075"/>
              <a:ext cx="1043160" cy="1080108"/>
            </a:xfrm>
            <a:custGeom>
              <a:avLst/>
              <a:gdLst>
                <a:gd name="T0" fmla="*/ 74 w 530"/>
                <a:gd name="T1" fmla="*/ 24 h 999"/>
                <a:gd name="T2" fmla="*/ 0 w 530"/>
                <a:gd name="T3" fmla="*/ 29 h 999"/>
                <a:gd name="T4" fmla="*/ 530 w 530"/>
                <a:gd name="T5" fmla="*/ 999 h 999"/>
                <a:gd name="T6" fmla="*/ 520 w 530"/>
                <a:gd name="T7" fmla="*/ 956 h 999"/>
                <a:gd name="T8" fmla="*/ 520 w 530"/>
                <a:gd name="T9" fmla="*/ 946 h 999"/>
                <a:gd name="T10" fmla="*/ 530 w 530"/>
                <a:gd name="T11" fmla="*/ 918 h 999"/>
                <a:gd name="T12" fmla="*/ 530 w 530"/>
                <a:gd name="T13" fmla="*/ 918 h 999"/>
                <a:gd name="T14" fmla="*/ 530 w 530"/>
                <a:gd name="T15" fmla="*/ 871 h 999"/>
                <a:gd name="T16" fmla="*/ 520 w 530"/>
                <a:gd name="T17" fmla="*/ 843 h 999"/>
                <a:gd name="T18" fmla="*/ 520 w 530"/>
                <a:gd name="T19" fmla="*/ 833 h 999"/>
                <a:gd name="T20" fmla="*/ 530 w 530"/>
                <a:gd name="T21" fmla="*/ 805 h 999"/>
                <a:gd name="T22" fmla="*/ 530 w 530"/>
                <a:gd name="T23" fmla="*/ 805 h 999"/>
                <a:gd name="T24" fmla="*/ 530 w 530"/>
                <a:gd name="T25" fmla="*/ 758 h 999"/>
                <a:gd name="T26" fmla="*/ 520 w 530"/>
                <a:gd name="T27" fmla="*/ 729 h 999"/>
                <a:gd name="T28" fmla="*/ 520 w 530"/>
                <a:gd name="T29" fmla="*/ 720 h 999"/>
                <a:gd name="T30" fmla="*/ 530 w 530"/>
                <a:gd name="T31" fmla="*/ 691 h 999"/>
                <a:gd name="T32" fmla="*/ 530 w 530"/>
                <a:gd name="T33" fmla="*/ 691 h 999"/>
                <a:gd name="T34" fmla="*/ 530 w 530"/>
                <a:gd name="T35" fmla="*/ 644 h 999"/>
                <a:gd name="T36" fmla="*/ 520 w 530"/>
                <a:gd name="T37" fmla="*/ 616 h 999"/>
                <a:gd name="T38" fmla="*/ 520 w 530"/>
                <a:gd name="T39" fmla="*/ 606 h 999"/>
                <a:gd name="T40" fmla="*/ 530 w 530"/>
                <a:gd name="T41" fmla="*/ 578 h 999"/>
                <a:gd name="T42" fmla="*/ 530 w 530"/>
                <a:gd name="T43" fmla="*/ 578 h 999"/>
                <a:gd name="T44" fmla="*/ 530 w 530"/>
                <a:gd name="T45" fmla="*/ 531 h 999"/>
                <a:gd name="T46" fmla="*/ 520 w 530"/>
                <a:gd name="T47" fmla="*/ 502 h 999"/>
                <a:gd name="T48" fmla="*/ 520 w 530"/>
                <a:gd name="T49" fmla="*/ 493 h 999"/>
                <a:gd name="T50" fmla="*/ 530 w 530"/>
                <a:gd name="T51" fmla="*/ 465 h 999"/>
                <a:gd name="T52" fmla="*/ 530 w 530"/>
                <a:gd name="T53" fmla="*/ 465 h 999"/>
                <a:gd name="T54" fmla="*/ 530 w 530"/>
                <a:gd name="T55" fmla="*/ 417 h 999"/>
                <a:gd name="T56" fmla="*/ 520 w 530"/>
                <a:gd name="T57" fmla="*/ 389 h 999"/>
                <a:gd name="T58" fmla="*/ 520 w 530"/>
                <a:gd name="T59" fmla="*/ 380 h 999"/>
                <a:gd name="T60" fmla="*/ 530 w 530"/>
                <a:gd name="T61" fmla="*/ 351 h 999"/>
                <a:gd name="T62" fmla="*/ 530 w 530"/>
                <a:gd name="T63" fmla="*/ 351 h 999"/>
                <a:gd name="T64" fmla="*/ 530 w 530"/>
                <a:gd name="T65" fmla="*/ 304 h 999"/>
                <a:gd name="T66" fmla="*/ 520 w 530"/>
                <a:gd name="T67" fmla="*/ 276 h 999"/>
                <a:gd name="T68" fmla="*/ 520 w 530"/>
                <a:gd name="T69" fmla="*/ 266 h 999"/>
                <a:gd name="T70" fmla="*/ 530 w 530"/>
                <a:gd name="T71" fmla="*/ 238 h 999"/>
                <a:gd name="T72" fmla="*/ 530 w 530"/>
                <a:gd name="T73" fmla="*/ 238 h 999"/>
                <a:gd name="T74" fmla="*/ 530 w 530"/>
                <a:gd name="T75" fmla="*/ 191 h 999"/>
                <a:gd name="T76" fmla="*/ 520 w 530"/>
                <a:gd name="T77" fmla="*/ 162 h 999"/>
                <a:gd name="T78" fmla="*/ 520 w 530"/>
                <a:gd name="T79" fmla="*/ 153 h 999"/>
                <a:gd name="T80" fmla="*/ 530 w 530"/>
                <a:gd name="T81" fmla="*/ 125 h 999"/>
                <a:gd name="T82" fmla="*/ 530 w 530"/>
                <a:gd name="T83" fmla="*/ 125 h 999"/>
                <a:gd name="T84" fmla="*/ 518 w 530"/>
                <a:gd name="T85" fmla="*/ 98 h 999"/>
                <a:gd name="T86" fmla="*/ 498 w 530"/>
                <a:gd name="T87" fmla="*/ 58 h 999"/>
                <a:gd name="T88" fmla="*/ 481 w 530"/>
                <a:gd name="T89" fmla="*/ 34 h 999"/>
                <a:gd name="T90" fmla="*/ 471 w 530"/>
                <a:gd name="T91" fmla="*/ 31 h 999"/>
                <a:gd name="T92" fmla="*/ 471 w 530"/>
                <a:gd name="T93" fmla="*/ 31 h 999"/>
                <a:gd name="T94" fmla="*/ 442 w 530"/>
                <a:gd name="T95" fmla="*/ 34 h 999"/>
                <a:gd name="T96" fmla="*/ 395 w 530"/>
                <a:gd name="T97" fmla="*/ 34 h 999"/>
                <a:gd name="T98" fmla="*/ 367 w 530"/>
                <a:gd name="T99" fmla="*/ 24 h 999"/>
                <a:gd name="T100" fmla="*/ 357 w 530"/>
                <a:gd name="T101" fmla="*/ 24 h 999"/>
                <a:gd name="T102" fmla="*/ 357 w 530"/>
                <a:gd name="T103" fmla="*/ 24 h 999"/>
                <a:gd name="T104" fmla="*/ 329 w 530"/>
                <a:gd name="T105" fmla="*/ 34 h 999"/>
                <a:gd name="T106" fmla="*/ 281 w 530"/>
                <a:gd name="T107" fmla="*/ 34 h 999"/>
                <a:gd name="T108" fmla="*/ 253 w 530"/>
                <a:gd name="T109" fmla="*/ 24 h 999"/>
                <a:gd name="T110" fmla="*/ 244 w 530"/>
                <a:gd name="T111" fmla="*/ 24 h 999"/>
                <a:gd name="T112" fmla="*/ 244 w 530"/>
                <a:gd name="T113" fmla="*/ 24 h 999"/>
                <a:gd name="T114" fmla="*/ 215 w 530"/>
                <a:gd name="T115" fmla="*/ 34 h 999"/>
                <a:gd name="T116" fmla="*/ 168 w 530"/>
                <a:gd name="T117" fmla="*/ 34 h 999"/>
                <a:gd name="T118" fmla="*/ 140 w 530"/>
                <a:gd name="T119" fmla="*/ 24 h 999"/>
                <a:gd name="T120" fmla="*/ 130 w 530"/>
                <a:gd name="T121" fmla="*/ 24 h 999"/>
                <a:gd name="T122" fmla="*/ 130 w 530"/>
                <a:gd name="T123" fmla="*/ 24 h 999"/>
                <a:gd name="T124" fmla="*/ 102 w 530"/>
                <a:gd name="T125" fmla="*/ 34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0" h="999">
                  <a:moveTo>
                    <a:pt x="0" y="29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0" y="29"/>
                    <a:pt x="0" y="29"/>
                    <a:pt x="0" y="29"/>
                  </a:cubicBezTo>
                  <a:close/>
                  <a:moveTo>
                    <a:pt x="520" y="999"/>
                  </a:moveTo>
                  <a:cubicBezTo>
                    <a:pt x="520" y="984"/>
                    <a:pt x="520" y="984"/>
                    <a:pt x="520" y="984"/>
                  </a:cubicBezTo>
                  <a:cubicBezTo>
                    <a:pt x="530" y="984"/>
                    <a:pt x="530" y="984"/>
                    <a:pt x="530" y="984"/>
                  </a:cubicBezTo>
                  <a:cubicBezTo>
                    <a:pt x="530" y="999"/>
                    <a:pt x="530" y="999"/>
                    <a:pt x="530" y="999"/>
                  </a:cubicBezTo>
                  <a:cubicBezTo>
                    <a:pt x="520" y="999"/>
                    <a:pt x="520" y="999"/>
                    <a:pt x="520" y="999"/>
                  </a:cubicBezTo>
                  <a:close/>
                  <a:moveTo>
                    <a:pt x="530" y="975"/>
                  </a:moveTo>
                  <a:cubicBezTo>
                    <a:pt x="520" y="975"/>
                    <a:pt x="520" y="975"/>
                    <a:pt x="520" y="975"/>
                  </a:cubicBezTo>
                  <a:cubicBezTo>
                    <a:pt x="520" y="956"/>
                    <a:pt x="520" y="956"/>
                    <a:pt x="520" y="956"/>
                  </a:cubicBezTo>
                  <a:cubicBezTo>
                    <a:pt x="530" y="956"/>
                    <a:pt x="530" y="956"/>
                    <a:pt x="530" y="956"/>
                  </a:cubicBezTo>
                  <a:cubicBezTo>
                    <a:pt x="530" y="975"/>
                    <a:pt x="530" y="975"/>
                    <a:pt x="530" y="975"/>
                  </a:cubicBezTo>
                  <a:close/>
                  <a:moveTo>
                    <a:pt x="530" y="946"/>
                  </a:moveTo>
                  <a:cubicBezTo>
                    <a:pt x="520" y="946"/>
                    <a:pt x="520" y="946"/>
                    <a:pt x="520" y="946"/>
                  </a:cubicBezTo>
                  <a:cubicBezTo>
                    <a:pt x="520" y="928"/>
                    <a:pt x="520" y="928"/>
                    <a:pt x="520" y="928"/>
                  </a:cubicBezTo>
                  <a:cubicBezTo>
                    <a:pt x="530" y="928"/>
                    <a:pt x="530" y="928"/>
                    <a:pt x="530" y="928"/>
                  </a:cubicBezTo>
                  <a:cubicBezTo>
                    <a:pt x="530" y="946"/>
                    <a:pt x="530" y="946"/>
                    <a:pt x="530" y="946"/>
                  </a:cubicBezTo>
                  <a:close/>
                  <a:moveTo>
                    <a:pt x="530" y="918"/>
                  </a:moveTo>
                  <a:cubicBezTo>
                    <a:pt x="520" y="918"/>
                    <a:pt x="520" y="918"/>
                    <a:pt x="520" y="918"/>
                  </a:cubicBezTo>
                  <a:cubicBezTo>
                    <a:pt x="520" y="899"/>
                    <a:pt x="520" y="899"/>
                    <a:pt x="520" y="899"/>
                  </a:cubicBezTo>
                  <a:cubicBezTo>
                    <a:pt x="530" y="899"/>
                    <a:pt x="530" y="899"/>
                    <a:pt x="530" y="899"/>
                  </a:cubicBezTo>
                  <a:cubicBezTo>
                    <a:pt x="530" y="918"/>
                    <a:pt x="530" y="918"/>
                    <a:pt x="530" y="918"/>
                  </a:cubicBezTo>
                  <a:close/>
                  <a:moveTo>
                    <a:pt x="530" y="890"/>
                  </a:moveTo>
                  <a:cubicBezTo>
                    <a:pt x="520" y="890"/>
                    <a:pt x="520" y="890"/>
                    <a:pt x="520" y="890"/>
                  </a:cubicBezTo>
                  <a:cubicBezTo>
                    <a:pt x="520" y="871"/>
                    <a:pt x="520" y="871"/>
                    <a:pt x="520" y="871"/>
                  </a:cubicBezTo>
                  <a:cubicBezTo>
                    <a:pt x="530" y="871"/>
                    <a:pt x="530" y="871"/>
                    <a:pt x="530" y="871"/>
                  </a:cubicBezTo>
                  <a:cubicBezTo>
                    <a:pt x="530" y="890"/>
                    <a:pt x="530" y="890"/>
                    <a:pt x="530" y="890"/>
                  </a:cubicBezTo>
                  <a:close/>
                  <a:moveTo>
                    <a:pt x="530" y="861"/>
                  </a:moveTo>
                  <a:cubicBezTo>
                    <a:pt x="520" y="861"/>
                    <a:pt x="520" y="861"/>
                    <a:pt x="520" y="861"/>
                  </a:cubicBezTo>
                  <a:cubicBezTo>
                    <a:pt x="520" y="843"/>
                    <a:pt x="520" y="843"/>
                    <a:pt x="520" y="843"/>
                  </a:cubicBezTo>
                  <a:cubicBezTo>
                    <a:pt x="530" y="843"/>
                    <a:pt x="530" y="843"/>
                    <a:pt x="530" y="843"/>
                  </a:cubicBezTo>
                  <a:cubicBezTo>
                    <a:pt x="530" y="861"/>
                    <a:pt x="530" y="861"/>
                    <a:pt x="530" y="861"/>
                  </a:cubicBezTo>
                  <a:close/>
                  <a:moveTo>
                    <a:pt x="530" y="833"/>
                  </a:moveTo>
                  <a:cubicBezTo>
                    <a:pt x="520" y="833"/>
                    <a:pt x="520" y="833"/>
                    <a:pt x="520" y="833"/>
                  </a:cubicBezTo>
                  <a:cubicBezTo>
                    <a:pt x="520" y="814"/>
                    <a:pt x="520" y="814"/>
                    <a:pt x="520" y="814"/>
                  </a:cubicBezTo>
                  <a:cubicBezTo>
                    <a:pt x="530" y="814"/>
                    <a:pt x="530" y="814"/>
                    <a:pt x="530" y="814"/>
                  </a:cubicBezTo>
                  <a:cubicBezTo>
                    <a:pt x="530" y="833"/>
                    <a:pt x="530" y="833"/>
                    <a:pt x="530" y="833"/>
                  </a:cubicBezTo>
                  <a:close/>
                  <a:moveTo>
                    <a:pt x="530" y="805"/>
                  </a:moveTo>
                  <a:cubicBezTo>
                    <a:pt x="520" y="805"/>
                    <a:pt x="520" y="805"/>
                    <a:pt x="520" y="805"/>
                  </a:cubicBezTo>
                  <a:cubicBezTo>
                    <a:pt x="520" y="786"/>
                    <a:pt x="520" y="786"/>
                    <a:pt x="520" y="786"/>
                  </a:cubicBezTo>
                  <a:cubicBezTo>
                    <a:pt x="530" y="786"/>
                    <a:pt x="530" y="786"/>
                    <a:pt x="530" y="786"/>
                  </a:cubicBezTo>
                  <a:cubicBezTo>
                    <a:pt x="530" y="805"/>
                    <a:pt x="530" y="805"/>
                    <a:pt x="530" y="805"/>
                  </a:cubicBezTo>
                  <a:close/>
                  <a:moveTo>
                    <a:pt x="530" y="776"/>
                  </a:moveTo>
                  <a:cubicBezTo>
                    <a:pt x="520" y="776"/>
                    <a:pt x="520" y="776"/>
                    <a:pt x="520" y="776"/>
                  </a:cubicBezTo>
                  <a:cubicBezTo>
                    <a:pt x="520" y="758"/>
                    <a:pt x="520" y="758"/>
                    <a:pt x="520" y="758"/>
                  </a:cubicBezTo>
                  <a:cubicBezTo>
                    <a:pt x="530" y="758"/>
                    <a:pt x="530" y="758"/>
                    <a:pt x="530" y="758"/>
                  </a:cubicBezTo>
                  <a:cubicBezTo>
                    <a:pt x="530" y="776"/>
                    <a:pt x="530" y="776"/>
                    <a:pt x="530" y="776"/>
                  </a:cubicBezTo>
                  <a:close/>
                  <a:moveTo>
                    <a:pt x="530" y="748"/>
                  </a:moveTo>
                  <a:cubicBezTo>
                    <a:pt x="520" y="748"/>
                    <a:pt x="520" y="748"/>
                    <a:pt x="520" y="748"/>
                  </a:cubicBezTo>
                  <a:cubicBezTo>
                    <a:pt x="520" y="729"/>
                    <a:pt x="520" y="729"/>
                    <a:pt x="520" y="729"/>
                  </a:cubicBezTo>
                  <a:cubicBezTo>
                    <a:pt x="530" y="729"/>
                    <a:pt x="530" y="729"/>
                    <a:pt x="530" y="729"/>
                  </a:cubicBezTo>
                  <a:cubicBezTo>
                    <a:pt x="530" y="748"/>
                    <a:pt x="530" y="748"/>
                    <a:pt x="530" y="748"/>
                  </a:cubicBezTo>
                  <a:close/>
                  <a:moveTo>
                    <a:pt x="530" y="720"/>
                  </a:moveTo>
                  <a:cubicBezTo>
                    <a:pt x="520" y="720"/>
                    <a:pt x="520" y="720"/>
                    <a:pt x="520" y="720"/>
                  </a:cubicBezTo>
                  <a:cubicBezTo>
                    <a:pt x="520" y="701"/>
                    <a:pt x="520" y="701"/>
                    <a:pt x="520" y="701"/>
                  </a:cubicBezTo>
                  <a:cubicBezTo>
                    <a:pt x="530" y="701"/>
                    <a:pt x="530" y="701"/>
                    <a:pt x="530" y="701"/>
                  </a:cubicBezTo>
                  <a:cubicBezTo>
                    <a:pt x="530" y="720"/>
                    <a:pt x="530" y="720"/>
                    <a:pt x="530" y="720"/>
                  </a:cubicBezTo>
                  <a:close/>
                  <a:moveTo>
                    <a:pt x="530" y="691"/>
                  </a:moveTo>
                  <a:cubicBezTo>
                    <a:pt x="520" y="691"/>
                    <a:pt x="520" y="691"/>
                    <a:pt x="520" y="691"/>
                  </a:cubicBezTo>
                  <a:cubicBezTo>
                    <a:pt x="520" y="673"/>
                    <a:pt x="520" y="673"/>
                    <a:pt x="520" y="673"/>
                  </a:cubicBezTo>
                  <a:cubicBezTo>
                    <a:pt x="530" y="673"/>
                    <a:pt x="530" y="673"/>
                    <a:pt x="530" y="673"/>
                  </a:cubicBezTo>
                  <a:cubicBezTo>
                    <a:pt x="530" y="691"/>
                    <a:pt x="530" y="691"/>
                    <a:pt x="530" y="691"/>
                  </a:cubicBezTo>
                  <a:close/>
                  <a:moveTo>
                    <a:pt x="530" y="663"/>
                  </a:moveTo>
                  <a:cubicBezTo>
                    <a:pt x="520" y="663"/>
                    <a:pt x="520" y="663"/>
                    <a:pt x="520" y="663"/>
                  </a:cubicBezTo>
                  <a:cubicBezTo>
                    <a:pt x="520" y="644"/>
                    <a:pt x="520" y="644"/>
                    <a:pt x="520" y="644"/>
                  </a:cubicBezTo>
                  <a:cubicBezTo>
                    <a:pt x="530" y="644"/>
                    <a:pt x="530" y="644"/>
                    <a:pt x="530" y="644"/>
                  </a:cubicBezTo>
                  <a:cubicBezTo>
                    <a:pt x="530" y="663"/>
                    <a:pt x="530" y="663"/>
                    <a:pt x="530" y="663"/>
                  </a:cubicBezTo>
                  <a:close/>
                  <a:moveTo>
                    <a:pt x="530" y="635"/>
                  </a:moveTo>
                  <a:cubicBezTo>
                    <a:pt x="520" y="635"/>
                    <a:pt x="520" y="635"/>
                    <a:pt x="520" y="635"/>
                  </a:cubicBezTo>
                  <a:cubicBezTo>
                    <a:pt x="520" y="616"/>
                    <a:pt x="520" y="616"/>
                    <a:pt x="520" y="616"/>
                  </a:cubicBezTo>
                  <a:cubicBezTo>
                    <a:pt x="530" y="616"/>
                    <a:pt x="530" y="616"/>
                    <a:pt x="530" y="616"/>
                  </a:cubicBezTo>
                  <a:cubicBezTo>
                    <a:pt x="530" y="635"/>
                    <a:pt x="530" y="635"/>
                    <a:pt x="530" y="635"/>
                  </a:cubicBezTo>
                  <a:close/>
                  <a:moveTo>
                    <a:pt x="530" y="606"/>
                  </a:moveTo>
                  <a:cubicBezTo>
                    <a:pt x="520" y="606"/>
                    <a:pt x="520" y="606"/>
                    <a:pt x="520" y="606"/>
                  </a:cubicBezTo>
                  <a:cubicBezTo>
                    <a:pt x="520" y="588"/>
                    <a:pt x="520" y="588"/>
                    <a:pt x="520" y="588"/>
                  </a:cubicBezTo>
                  <a:cubicBezTo>
                    <a:pt x="530" y="588"/>
                    <a:pt x="530" y="588"/>
                    <a:pt x="530" y="588"/>
                  </a:cubicBezTo>
                  <a:cubicBezTo>
                    <a:pt x="530" y="606"/>
                    <a:pt x="530" y="606"/>
                    <a:pt x="530" y="606"/>
                  </a:cubicBezTo>
                  <a:close/>
                  <a:moveTo>
                    <a:pt x="530" y="578"/>
                  </a:moveTo>
                  <a:cubicBezTo>
                    <a:pt x="520" y="578"/>
                    <a:pt x="520" y="578"/>
                    <a:pt x="520" y="578"/>
                  </a:cubicBezTo>
                  <a:cubicBezTo>
                    <a:pt x="520" y="559"/>
                    <a:pt x="520" y="559"/>
                    <a:pt x="520" y="559"/>
                  </a:cubicBezTo>
                  <a:cubicBezTo>
                    <a:pt x="530" y="559"/>
                    <a:pt x="530" y="559"/>
                    <a:pt x="530" y="559"/>
                  </a:cubicBezTo>
                  <a:cubicBezTo>
                    <a:pt x="530" y="578"/>
                    <a:pt x="530" y="578"/>
                    <a:pt x="530" y="578"/>
                  </a:cubicBezTo>
                  <a:close/>
                  <a:moveTo>
                    <a:pt x="530" y="550"/>
                  </a:moveTo>
                  <a:cubicBezTo>
                    <a:pt x="520" y="550"/>
                    <a:pt x="520" y="550"/>
                    <a:pt x="520" y="550"/>
                  </a:cubicBezTo>
                  <a:cubicBezTo>
                    <a:pt x="520" y="531"/>
                    <a:pt x="520" y="531"/>
                    <a:pt x="520" y="531"/>
                  </a:cubicBezTo>
                  <a:cubicBezTo>
                    <a:pt x="530" y="531"/>
                    <a:pt x="530" y="531"/>
                    <a:pt x="530" y="531"/>
                  </a:cubicBezTo>
                  <a:cubicBezTo>
                    <a:pt x="530" y="550"/>
                    <a:pt x="530" y="550"/>
                    <a:pt x="530" y="550"/>
                  </a:cubicBezTo>
                  <a:close/>
                  <a:moveTo>
                    <a:pt x="530" y="521"/>
                  </a:moveTo>
                  <a:cubicBezTo>
                    <a:pt x="520" y="521"/>
                    <a:pt x="520" y="521"/>
                    <a:pt x="520" y="521"/>
                  </a:cubicBezTo>
                  <a:cubicBezTo>
                    <a:pt x="520" y="502"/>
                    <a:pt x="520" y="502"/>
                    <a:pt x="520" y="502"/>
                  </a:cubicBezTo>
                  <a:cubicBezTo>
                    <a:pt x="530" y="502"/>
                    <a:pt x="530" y="502"/>
                    <a:pt x="530" y="502"/>
                  </a:cubicBezTo>
                  <a:cubicBezTo>
                    <a:pt x="530" y="521"/>
                    <a:pt x="530" y="521"/>
                    <a:pt x="530" y="521"/>
                  </a:cubicBezTo>
                  <a:close/>
                  <a:moveTo>
                    <a:pt x="530" y="493"/>
                  </a:moveTo>
                  <a:cubicBezTo>
                    <a:pt x="520" y="493"/>
                    <a:pt x="520" y="493"/>
                    <a:pt x="520" y="493"/>
                  </a:cubicBezTo>
                  <a:cubicBezTo>
                    <a:pt x="520" y="474"/>
                    <a:pt x="520" y="474"/>
                    <a:pt x="520" y="474"/>
                  </a:cubicBezTo>
                  <a:cubicBezTo>
                    <a:pt x="530" y="474"/>
                    <a:pt x="530" y="474"/>
                    <a:pt x="530" y="474"/>
                  </a:cubicBezTo>
                  <a:cubicBezTo>
                    <a:pt x="530" y="493"/>
                    <a:pt x="530" y="493"/>
                    <a:pt x="530" y="493"/>
                  </a:cubicBezTo>
                  <a:close/>
                  <a:moveTo>
                    <a:pt x="530" y="465"/>
                  </a:moveTo>
                  <a:cubicBezTo>
                    <a:pt x="520" y="465"/>
                    <a:pt x="520" y="465"/>
                    <a:pt x="520" y="465"/>
                  </a:cubicBezTo>
                  <a:cubicBezTo>
                    <a:pt x="520" y="446"/>
                    <a:pt x="520" y="446"/>
                    <a:pt x="520" y="446"/>
                  </a:cubicBezTo>
                  <a:cubicBezTo>
                    <a:pt x="530" y="446"/>
                    <a:pt x="530" y="446"/>
                    <a:pt x="530" y="446"/>
                  </a:cubicBezTo>
                  <a:cubicBezTo>
                    <a:pt x="530" y="465"/>
                    <a:pt x="530" y="465"/>
                    <a:pt x="530" y="465"/>
                  </a:cubicBezTo>
                  <a:close/>
                  <a:moveTo>
                    <a:pt x="530" y="436"/>
                  </a:moveTo>
                  <a:cubicBezTo>
                    <a:pt x="520" y="436"/>
                    <a:pt x="520" y="436"/>
                    <a:pt x="520" y="436"/>
                  </a:cubicBezTo>
                  <a:cubicBezTo>
                    <a:pt x="520" y="417"/>
                    <a:pt x="520" y="417"/>
                    <a:pt x="520" y="417"/>
                  </a:cubicBezTo>
                  <a:cubicBezTo>
                    <a:pt x="530" y="417"/>
                    <a:pt x="530" y="417"/>
                    <a:pt x="530" y="417"/>
                  </a:cubicBezTo>
                  <a:cubicBezTo>
                    <a:pt x="530" y="436"/>
                    <a:pt x="530" y="436"/>
                    <a:pt x="530" y="436"/>
                  </a:cubicBezTo>
                  <a:close/>
                  <a:moveTo>
                    <a:pt x="530" y="408"/>
                  </a:moveTo>
                  <a:cubicBezTo>
                    <a:pt x="520" y="408"/>
                    <a:pt x="520" y="408"/>
                    <a:pt x="520" y="408"/>
                  </a:cubicBezTo>
                  <a:cubicBezTo>
                    <a:pt x="520" y="389"/>
                    <a:pt x="520" y="389"/>
                    <a:pt x="520" y="389"/>
                  </a:cubicBezTo>
                  <a:cubicBezTo>
                    <a:pt x="530" y="389"/>
                    <a:pt x="530" y="389"/>
                    <a:pt x="530" y="389"/>
                  </a:cubicBezTo>
                  <a:cubicBezTo>
                    <a:pt x="530" y="408"/>
                    <a:pt x="530" y="408"/>
                    <a:pt x="530" y="408"/>
                  </a:cubicBezTo>
                  <a:close/>
                  <a:moveTo>
                    <a:pt x="530" y="380"/>
                  </a:moveTo>
                  <a:cubicBezTo>
                    <a:pt x="520" y="380"/>
                    <a:pt x="520" y="380"/>
                    <a:pt x="520" y="380"/>
                  </a:cubicBezTo>
                  <a:cubicBezTo>
                    <a:pt x="520" y="361"/>
                    <a:pt x="520" y="361"/>
                    <a:pt x="520" y="361"/>
                  </a:cubicBezTo>
                  <a:cubicBezTo>
                    <a:pt x="530" y="361"/>
                    <a:pt x="530" y="361"/>
                    <a:pt x="530" y="361"/>
                  </a:cubicBezTo>
                  <a:cubicBezTo>
                    <a:pt x="530" y="380"/>
                    <a:pt x="530" y="380"/>
                    <a:pt x="530" y="380"/>
                  </a:cubicBezTo>
                  <a:close/>
                  <a:moveTo>
                    <a:pt x="530" y="351"/>
                  </a:moveTo>
                  <a:cubicBezTo>
                    <a:pt x="520" y="351"/>
                    <a:pt x="520" y="351"/>
                    <a:pt x="520" y="351"/>
                  </a:cubicBezTo>
                  <a:cubicBezTo>
                    <a:pt x="520" y="332"/>
                    <a:pt x="520" y="332"/>
                    <a:pt x="520" y="332"/>
                  </a:cubicBezTo>
                  <a:cubicBezTo>
                    <a:pt x="530" y="332"/>
                    <a:pt x="530" y="332"/>
                    <a:pt x="530" y="332"/>
                  </a:cubicBezTo>
                  <a:cubicBezTo>
                    <a:pt x="530" y="351"/>
                    <a:pt x="530" y="351"/>
                    <a:pt x="530" y="351"/>
                  </a:cubicBezTo>
                  <a:close/>
                  <a:moveTo>
                    <a:pt x="530" y="323"/>
                  </a:moveTo>
                  <a:cubicBezTo>
                    <a:pt x="520" y="323"/>
                    <a:pt x="520" y="323"/>
                    <a:pt x="520" y="323"/>
                  </a:cubicBezTo>
                  <a:cubicBezTo>
                    <a:pt x="520" y="304"/>
                    <a:pt x="520" y="304"/>
                    <a:pt x="520" y="304"/>
                  </a:cubicBezTo>
                  <a:cubicBezTo>
                    <a:pt x="530" y="304"/>
                    <a:pt x="530" y="304"/>
                    <a:pt x="530" y="304"/>
                  </a:cubicBezTo>
                  <a:cubicBezTo>
                    <a:pt x="530" y="323"/>
                    <a:pt x="530" y="323"/>
                    <a:pt x="530" y="323"/>
                  </a:cubicBezTo>
                  <a:close/>
                  <a:moveTo>
                    <a:pt x="530" y="295"/>
                  </a:moveTo>
                  <a:cubicBezTo>
                    <a:pt x="520" y="295"/>
                    <a:pt x="520" y="295"/>
                    <a:pt x="520" y="295"/>
                  </a:cubicBezTo>
                  <a:cubicBezTo>
                    <a:pt x="520" y="276"/>
                    <a:pt x="520" y="276"/>
                    <a:pt x="520" y="276"/>
                  </a:cubicBezTo>
                  <a:cubicBezTo>
                    <a:pt x="530" y="276"/>
                    <a:pt x="530" y="276"/>
                    <a:pt x="530" y="276"/>
                  </a:cubicBezTo>
                  <a:cubicBezTo>
                    <a:pt x="530" y="295"/>
                    <a:pt x="530" y="295"/>
                    <a:pt x="530" y="295"/>
                  </a:cubicBezTo>
                  <a:close/>
                  <a:moveTo>
                    <a:pt x="530" y="266"/>
                  </a:moveTo>
                  <a:cubicBezTo>
                    <a:pt x="520" y="266"/>
                    <a:pt x="520" y="266"/>
                    <a:pt x="520" y="266"/>
                  </a:cubicBezTo>
                  <a:cubicBezTo>
                    <a:pt x="520" y="247"/>
                    <a:pt x="520" y="247"/>
                    <a:pt x="520" y="247"/>
                  </a:cubicBezTo>
                  <a:cubicBezTo>
                    <a:pt x="530" y="247"/>
                    <a:pt x="530" y="247"/>
                    <a:pt x="530" y="247"/>
                  </a:cubicBezTo>
                  <a:cubicBezTo>
                    <a:pt x="530" y="266"/>
                    <a:pt x="530" y="266"/>
                    <a:pt x="530" y="266"/>
                  </a:cubicBezTo>
                  <a:close/>
                  <a:moveTo>
                    <a:pt x="530" y="238"/>
                  </a:moveTo>
                  <a:cubicBezTo>
                    <a:pt x="520" y="238"/>
                    <a:pt x="520" y="238"/>
                    <a:pt x="520" y="238"/>
                  </a:cubicBezTo>
                  <a:cubicBezTo>
                    <a:pt x="520" y="219"/>
                    <a:pt x="520" y="219"/>
                    <a:pt x="520" y="219"/>
                  </a:cubicBezTo>
                  <a:cubicBezTo>
                    <a:pt x="530" y="219"/>
                    <a:pt x="530" y="219"/>
                    <a:pt x="530" y="219"/>
                  </a:cubicBezTo>
                  <a:cubicBezTo>
                    <a:pt x="530" y="238"/>
                    <a:pt x="530" y="238"/>
                    <a:pt x="530" y="238"/>
                  </a:cubicBezTo>
                  <a:close/>
                  <a:moveTo>
                    <a:pt x="530" y="210"/>
                  </a:moveTo>
                  <a:cubicBezTo>
                    <a:pt x="520" y="210"/>
                    <a:pt x="520" y="210"/>
                    <a:pt x="520" y="210"/>
                  </a:cubicBezTo>
                  <a:cubicBezTo>
                    <a:pt x="520" y="191"/>
                    <a:pt x="520" y="191"/>
                    <a:pt x="520" y="191"/>
                  </a:cubicBezTo>
                  <a:cubicBezTo>
                    <a:pt x="530" y="191"/>
                    <a:pt x="530" y="191"/>
                    <a:pt x="530" y="191"/>
                  </a:cubicBezTo>
                  <a:cubicBezTo>
                    <a:pt x="530" y="210"/>
                    <a:pt x="530" y="210"/>
                    <a:pt x="530" y="210"/>
                  </a:cubicBezTo>
                  <a:close/>
                  <a:moveTo>
                    <a:pt x="530" y="181"/>
                  </a:moveTo>
                  <a:cubicBezTo>
                    <a:pt x="520" y="181"/>
                    <a:pt x="520" y="181"/>
                    <a:pt x="520" y="181"/>
                  </a:cubicBezTo>
                  <a:cubicBezTo>
                    <a:pt x="520" y="162"/>
                    <a:pt x="520" y="162"/>
                    <a:pt x="520" y="162"/>
                  </a:cubicBezTo>
                  <a:cubicBezTo>
                    <a:pt x="530" y="162"/>
                    <a:pt x="530" y="162"/>
                    <a:pt x="530" y="162"/>
                  </a:cubicBezTo>
                  <a:cubicBezTo>
                    <a:pt x="530" y="181"/>
                    <a:pt x="530" y="181"/>
                    <a:pt x="530" y="181"/>
                  </a:cubicBezTo>
                  <a:close/>
                  <a:moveTo>
                    <a:pt x="530" y="153"/>
                  </a:moveTo>
                  <a:cubicBezTo>
                    <a:pt x="520" y="153"/>
                    <a:pt x="520" y="153"/>
                    <a:pt x="520" y="153"/>
                  </a:cubicBezTo>
                  <a:cubicBezTo>
                    <a:pt x="520" y="134"/>
                    <a:pt x="520" y="134"/>
                    <a:pt x="520" y="134"/>
                  </a:cubicBezTo>
                  <a:cubicBezTo>
                    <a:pt x="530" y="134"/>
                    <a:pt x="530" y="134"/>
                    <a:pt x="530" y="134"/>
                  </a:cubicBezTo>
                  <a:cubicBezTo>
                    <a:pt x="530" y="153"/>
                    <a:pt x="530" y="153"/>
                    <a:pt x="530" y="153"/>
                  </a:cubicBezTo>
                  <a:close/>
                  <a:moveTo>
                    <a:pt x="530" y="125"/>
                  </a:moveTo>
                  <a:cubicBezTo>
                    <a:pt x="520" y="125"/>
                    <a:pt x="520" y="125"/>
                    <a:pt x="520" y="125"/>
                  </a:cubicBezTo>
                  <a:cubicBezTo>
                    <a:pt x="519" y="106"/>
                    <a:pt x="519" y="106"/>
                    <a:pt x="519" y="106"/>
                  </a:cubicBezTo>
                  <a:cubicBezTo>
                    <a:pt x="529" y="105"/>
                    <a:pt x="529" y="105"/>
                    <a:pt x="529" y="105"/>
                  </a:cubicBezTo>
                  <a:cubicBezTo>
                    <a:pt x="530" y="125"/>
                    <a:pt x="530" y="125"/>
                    <a:pt x="530" y="125"/>
                  </a:cubicBezTo>
                  <a:close/>
                  <a:moveTo>
                    <a:pt x="527" y="96"/>
                  </a:moveTo>
                  <a:cubicBezTo>
                    <a:pt x="521" y="77"/>
                    <a:pt x="521" y="77"/>
                    <a:pt x="521" y="77"/>
                  </a:cubicBezTo>
                  <a:cubicBezTo>
                    <a:pt x="513" y="80"/>
                    <a:pt x="513" y="80"/>
                    <a:pt x="513" y="80"/>
                  </a:cubicBezTo>
                  <a:cubicBezTo>
                    <a:pt x="515" y="86"/>
                    <a:pt x="517" y="92"/>
                    <a:pt x="518" y="98"/>
                  </a:cubicBezTo>
                  <a:cubicBezTo>
                    <a:pt x="527" y="96"/>
                    <a:pt x="527" y="96"/>
                    <a:pt x="527" y="96"/>
                  </a:cubicBezTo>
                  <a:close/>
                  <a:moveTo>
                    <a:pt x="517" y="68"/>
                  </a:moveTo>
                  <a:cubicBezTo>
                    <a:pt x="505" y="51"/>
                    <a:pt x="505" y="51"/>
                    <a:pt x="505" y="51"/>
                  </a:cubicBezTo>
                  <a:cubicBezTo>
                    <a:pt x="498" y="58"/>
                    <a:pt x="498" y="58"/>
                    <a:pt x="498" y="58"/>
                  </a:cubicBezTo>
                  <a:cubicBezTo>
                    <a:pt x="509" y="72"/>
                    <a:pt x="509" y="72"/>
                    <a:pt x="509" y="72"/>
                  </a:cubicBezTo>
                  <a:cubicBezTo>
                    <a:pt x="517" y="68"/>
                    <a:pt x="517" y="68"/>
                    <a:pt x="517" y="68"/>
                  </a:cubicBezTo>
                  <a:close/>
                  <a:moveTo>
                    <a:pt x="498" y="45"/>
                  </a:moveTo>
                  <a:cubicBezTo>
                    <a:pt x="481" y="34"/>
                    <a:pt x="481" y="34"/>
                    <a:pt x="481" y="34"/>
                  </a:cubicBezTo>
                  <a:cubicBezTo>
                    <a:pt x="477" y="43"/>
                    <a:pt x="477" y="43"/>
                    <a:pt x="477" y="43"/>
                  </a:cubicBezTo>
                  <a:cubicBezTo>
                    <a:pt x="492" y="52"/>
                    <a:pt x="492" y="52"/>
                    <a:pt x="492" y="52"/>
                  </a:cubicBezTo>
                  <a:cubicBezTo>
                    <a:pt x="498" y="45"/>
                    <a:pt x="498" y="45"/>
                    <a:pt x="498" y="45"/>
                  </a:cubicBezTo>
                  <a:close/>
                  <a:moveTo>
                    <a:pt x="471" y="31"/>
                  </a:moveTo>
                  <a:cubicBezTo>
                    <a:pt x="452" y="26"/>
                    <a:pt x="452" y="26"/>
                    <a:pt x="452" y="26"/>
                  </a:cubicBezTo>
                  <a:cubicBezTo>
                    <a:pt x="451" y="36"/>
                    <a:pt x="451" y="36"/>
                    <a:pt x="451" y="36"/>
                  </a:cubicBezTo>
                  <a:cubicBezTo>
                    <a:pt x="468" y="40"/>
                    <a:pt x="468" y="40"/>
                    <a:pt x="468" y="40"/>
                  </a:cubicBezTo>
                  <a:cubicBezTo>
                    <a:pt x="471" y="31"/>
                    <a:pt x="471" y="31"/>
                    <a:pt x="471" y="31"/>
                  </a:cubicBezTo>
                  <a:close/>
                  <a:moveTo>
                    <a:pt x="442" y="25"/>
                  </a:moveTo>
                  <a:cubicBezTo>
                    <a:pt x="423" y="24"/>
                    <a:pt x="423" y="24"/>
                    <a:pt x="423" y="24"/>
                  </a:cubicBezTo>
                  <a:cubicBezTo>
                    <a:pt x="423" y="34"/>
                    <a:pt x="423" y="34"/>
                    <a:pt x="423" y="34"/>
                  </a:cubicBezTo>
                  <a:cubicBezTo>
                    <a:pt x="442" y="34"/>
                    <a:pt x="442" y="34"/>
                    <a:pt x="442" y="34"/>
                  </a:cubicBezTo>
                  <a:cubicBezTo>
                    <a:pt x="442" y="25"/>
                    <a:pt x="442" y="25"/>
                    <a:pt x="442" y="25"/>
                  </a:cubicBezTo>
                  <a:close/>
                  <a:moveTo>
                    <a:pt x="414" y="24"/>
                  </a:moveTo>
                  <a:cubicBezTo>
                    <a:pt x="395" y="24"/>
                    <a:pt x="395" y="24"/>
                    <a:pt x="395" y="24"/>
                  </a:cubicBezTo>
                  <a:cubicBezTo>
                    <a:pt x="395" y="34"/>
                    <a:pt x="395" y="34"/>
                    <a:pt x="395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24"/>
                    <a:pt x="414" y="24"/>
                    <a:pt x="414" y="24"/>
                  </a:cubicBezTo>
                  <a:close/>
                  <a:moveTo>
                    <a:pt x="385" y="24"/>
                  </a:moveTo>
                  <a:cubicBezTo>
                    <a:pt x="367" y="24"/>
                    <a:pt x="367" y="24"/>
                    <a:pt x="367" y="24"/>
                  </a:cubicBezTo>
                  <a:cubicBezTo>
                    <a:pt x="367" y="34"/>
                    <a:pt x="367" y="34"/>
                    <a:pt x="367" y="34"/>
                  </a:cubicBezTo>
                  <a:cubicBezTo>
                    <a:pt x="385" y="34"/>
                    <a:pt x="385" y="34"/>
                    <a:pt x="385" y="34"/>
                  </a:cubicBezTo>
                  <a:cubicBezTo>
                    <a:pt x="385" y="24"/>
                    <a:pt x="385" y="24"/>
                    <a:pt x="385" y="24"/>
                  </a:cubicBezTo>
                  <a:close/>
                  <a:moveTo>
                    <a:pt x="357" y="24"/>
                  </a:moveTo>
                  <a:cubicBezTo>
                    <a:pt x="338" y="24"/>
                    <a:pt x="338" y="24"/>
                    <a:pt x="338" y="24"/>
                  </a:cubicBezTo>
                  <a:cubicBezTo>
                    <a:pt x="338" y="34"/>
                    <a:pt x="338" y="34"/>
                    <a:pt x="338" y="34"/>
                  </a:cubicBezTo>
                  <a:cubicBezTo>
                    <a:pt x="357" y="34"/>
                    <a:pt x="357" y="34"/>
                    <a:pt x="357" y="34"/>
                  </a:cubicBezTo>
                  <a:cubicBezTo>
                    <a:pt x="357" y="24"/>
                    <a:pt x="357" y="24"/>
                    <a:pt x="357" y="24"/>
                  </a:cubicBezTo>
                  <a:close/>
                  <a:moveTo>
                    <a:pt x="329" y="24"/>
                  </a:moveTo>
                  <a:cubicBezTo>
                    <a:pt x="310" y="24"/>
                    <a:pt x="310" y="24"/>
                    <a:pt x="310" y="24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29" y="34"/>
                    <a:pt x="329" y="34"/>
                    <a:pt x="329" y="34"/>
                  </a:cubicBezTo>
                  <a:cubicBezTo>
                    <a:pt x="329" y="24"/>
                    <a:pt x="329" y="24"/>
                    <a:pt x="329" y="24"/>
                  </a:cubicBezTo>
                  <a:close/>
                  <a:moveTo>
                    <a:pt x="300" y="24"/>
                  </a:moveTo>
                  <a:cubicBezTo>
                    <a:pt x="281" y="24"/>
                    <a:pt x="281" y="24"/>
                    <a:pt x="281" y="24"/>
                  </a:cubicBezTo>
                  <a:cubicBezTo>
                    <a:pt x="281" y="34"/>
                    <a:pt x="281" y="34"/>
                    <a:pt x="281" y="34"/>
                  </a:cubicBezTo>
                  <a:cubicBezTo>
                    <a:pt x="300" y="34"/>
                    <a:pt x="300" y="34"/>
                    <a:pt x="300" y="34"/>
                  </a:cubicBezTo>
                  <a:cubicBezTo>
                    <a:pt x="300" y="24"/>
                    <a:pt x="300" y="24"/>
                    <a:pt x="300" y="24"/>
                  </a:cubicBezTo>
                  <a:close/>
                  <a:moveTo>
                    <a:pt x="272" y="24"/>
                  </a:moveTo>
                  <a:cubicBezTo>
                    <a:pt x="253" y="24"/>
                    <a:pt x="253" y="24"/>
                    <a:pt x="253" y="24"/>
                  </a:cubicBezTo>
                  <a:cubicBezTo>
                    <a:pt x="253" y="34"/>
                    <a:pt x="253" y="34"/>
                    <a:pt x="253" y="34"/>
                  </a:cubicBezTo>
                  <a:cubicBezTo>
                    <a:pt x="272" y="34"/>
                    <a:pt x="272" y="34"/>
                    <a:pt x="272" y="34"/>
                  </a:cubicBezTo>
                  <a:cubicBezTo>
                    <a:pt x="272" y="24"/>
                    <a:pt x="272" y="24"/>
                    <a:pt x="272" y="24"/>
                  </a:cubicBezTo>
                  <a:close/>
                  <a:moveTo>
                    <a:pt x="244" y="24"/>
                  </a:moveTo>
                  <a:cubicBezTo>
                    <a:pt x="225" y="24"/>
                    <a:pt x="225" y="24"/>
                    <a:pt x="225" y="24"/>
                  </a:cubicBezTo>
                  <a:cubicBezTo>
                    <a:pt x="225" y="34"/>
                    <a:pt x="225" y="34"/>
                    <a:pt x="225" y="34"/>
                  </a:cubicBezTo>
                  <a:cubicBezTo>
                    <a:pt x="244" y="34"/>
                    <a:pt x="244" y="34"/>
                    <a:pt x="244" y="34"/>
                  </a:cubicBezTo>
                  <a:cubicBezTo>
                    <a:pt x="244" y="24"/>
                    <a:pt x="244" y="24"/>
                    <a:pt x="244" y="24"/>
                  </a:cubicBezTo>
                  <a:close/>
                  <a:moveTo>
                    <a:pt x="215" y="24"/>
                  </a:moveTo>
                  <a:cubicBezTo>
                    <a:pt x="196" y="24"/>
                    <a:pt x="196" y="24"/>
                    <a:pt x="196" y="2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15" y="34"/>
                    <a:pt x="215" y="34"/>
                    <a:pt x="215" y="34"/>
                  </a:cubicBezTo>
                  <a:cubicBezTo>
                    <a:pt x="215" y="24"/>
                    <a:pt x="215" y="24"/>
                    <a:pt x="215" y="24"/>
                  </a:cubicBezTo>
                  <a:close/>
                  <a:moveTo>
                    <a:pt x="187" y="24"/>
                  </a:moveTo>
                  <a:cubicBezTo>
                    <a:pt x="168" y="24"/>
                    <a:pt x="168" y="24"/>
                    <a:pt x="168" y="24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87" y="34"/>
                    <a:pt x="187" y="34"/>
                    <a:pt x="187" y="34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159" y="24"/>
                  </a:moveTo>
                  <a:cubicBezTo>
                    <a:pt x="140" y="24"/>
                    <a:pt x="140" y="24"/>
                    <a:pt x="140" y="24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159" y="34"/>
                    <a:pt x="159" y="34"/>
                    <a:pt x="159" y="34"/>
                  </a:cubicBezTo>
                  <a:cubicBezTo>
                    <a:pt x="159" y="24"/>
                    <a:pt x="159" y="24"/>
                    <a:pt x="159" y="24"/>
                  </a:cubicBezTo>
                  <a:close/>
                  <a:moveTo>
                    <a:pt x="130" y="24"/>
                  </a:moveTo>
                  <a:cubicBezTo>
                    <a:pt x="111" y="24"/>
                    <a:pt x="111" y="24"/>
                    <a:pt x="111" y="2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30" y="34"/>
                    <a:pt x="130" y="34"/>
                    <a:pt x="130" y="34"/>
                  </a:cubicBezTo>
                  <a:cubicBezTo>
                    <a:pt x="130" y="24"/>
                    <a:pt x="130" y="24"/>
                    <a:pt x="130" y="24"/>
                  </a:cubicBezTo>
                  <a:close/>
                  <a:moveTo>
                    <a:pt x="102" y="24"/>
                  </a:moveTo>
                  <a:cubicBezTo>
                    <a:pt x="83" y="24"/>
                    <a:pt x="83" y="24"/>
                    <a:pt x="83" y="2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2" y="24"/>
                    <a:pt x="102" y="24"/>
                    <a:pt x="102" y="24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21" name="Freeform 30"/>
            <p:cNvSpPr>
              <a:spLocks noEditPoints="1"/>
            </p:cNvSpPr>
            <p:nvPr/>
          </p:nvSpPr>
          <p:spPr bwMode="auto">
            <a:xfrm>
              <a:off x="5808635" y="2840461"/>
              <a:ext cx="334874" cy="504732"/>
            </a:xfrm>
            <a:custGeom>
              <a:avLst/>
              <a:gdLst>
                <a:gd name="T0" fmla="*/ 163 w 251"/>
                <a:gd name="T1" fmla="*/ 24 h 379"/>
                <a:gd name="T2" fmla="*/ 145 w 251"/>
                <a:gd name="T3" fmla="*/ 34 h 379"/>
                <a:gd name="T4" fmla="*/ 251 w 251"/>
                <a:gd name="T5" fmla="*/ 29 h 379"/>
                <a:gd name="T6" fmla="*/ 194 w 251"/>
                <a:gd name="T7" fmla="*/ 24 h 379"/>
                <a:gd name="T8" fmla="*/ 178 w 251"/>
                <a:gd name="T9" fmla="*/ 34 h 379"/>
                <a:gd name="T10" fmla="*/ 194 w 251"/>
                <a:gd name="T11" fmla="*/ 58 h 379"/>
                <a:gd name="T12" fmla="*/ 0 w 251"/>
                <a:gd name="T13" fmla="*/ 379 h 379"/>
                <a:gd name="T14" fmla="*/ 9 w 251"/>
                <a:gd name="T15" fmla="*/ 361 h 379"/>
                <a:gd name="T16" fmla="*/ 0 w 251"/>
                <a:gd name="T17" fmla="*/ 379 h 379"/>
                <a:gd name="T18" fmla="*/ 9 w 251"/>
                <a:gd name="T19" fmla="*/ 351 h 379"/>
                <a:gd name="T20" fmla="*/ 0 w 251"/>
                <a:gd name="T21" fmla="*/ 332 h 379"/>
                <a:gd name="T22" fmla="*/ 0 w 251"/>
                <a:gd name="T23" fmla="*/ 323 h 379"/>
                <a:gd name="T24" fmla="*/ 9 w 251"/>
                <a:gd name="T25" fmla="*/ 304 h 379"/>
                <a:gd name="T26" fmla="*/ 0 w 251"/>
                <a:gd name="T27" fmla="*/ 323 h 379"/>
                <a:gd name="T28" fmla="*/ 9 w 251"/>
                <a:gd name="T29" fmla="*/ 294 h 379"/>
                <a:gd name="T30" fmla="*/ 0 w 251"/>
                <a:gd name="T31" fmla="*/ 276 h 379"/>
                <a:gd name="T32" fmla="*/ 0 w 251"/>
                <a:gd name="T33" fmla="*/ 266 h 379"/>
                <a:gd name="T34" fmla="*/ 9 w 251"/>
                <a:gd name="T35" fmla="*/ 247 h 379"/>
                <a:gd name="T36" fmla="*/ 0 w 251"/>
                <a:gd name="T37" fmla="*/ 266 h 379"/>
                <a:gd name="T38" fmla="*/ 9 w 251"/>
                <a:gd name="T39" fmla="*/ 238 h 379"/>
                <a:gd name="T40" fmla="*/ 0 w 251"/>
                <a:gd name="T41" fmla="*/ 219 h 379"/>
                <a:gd name="T42" fmla="*/ 0 w 251"/>
                <a:gd name="T43" fmla="*/ 209 h 379"/>
                <a:gd name="T44" fmla="*/ 9 w 251"/>
                <a:gd name="T45" fmla="*/ 191 h 379"/>
                <a:gd name="T46" fmla="*/ 0 w 251"/>
                <a:gd name="T47" fmla="*/ 209 h 379"/>
                <a:gd name="T48" fmla="*/ 9 w 251"/>
                <a:gd name="T49" fmla="*/ 181 h 379"/>
                <a:gd name="T50" fmla="*/ 0 w 251"/>
                <a:gd name="T51" fmla="*/ 162 h 379"/>
                <a:gd name="T52" fmla="*/ 0 w 251"/>
                <a:gd name="T53" fmla="*/ 153 h 379"/>
                <a:gd name="T54" fmla="*/ 9 w 251"/>
                <a:gd name="T55" fmla="*/ 134 h 379"/>
                <a:gd name="T56" fmla="*/ 0 w 251"/>
                <a:gd name="T57" fmla="*/ 153 h 379"/>
                <a:gd name="T58" fmla="*/ 9 w 251"/>
                <a:gd name="T59" fmla="*/ 124 h 379"/>
                <a:gd name="T60" fmla="*/ 1 w 251"/>
                <a:gd name="T61" fmla="*/ 105 h 379"/>
                <a:gd name="T62" fmla="*/ 3 w 251"/>
                <a:gd name="T63" fmla="*/ 95 h 379"/>
                <a:gd name="T64" fmla="*/ 17 w 251"/>
                <a:gd name="T65" fmla="*/ 80 h 379"/>
                <a:gd name="T66" fmla="*/ 3 w 251"/>
                <a:gd name="T67" fmla="*/ 95 h 379"/>
                <a:gd name="T68" fmla="*/ 25 w 251"/>
                <a:gd name="T69" fmla="*/ 51 h 379"/>
                <a:gd name="T70" fmla="*/ 21 w 251"/>
                <a:gd name="T71" fmla="*/ 72 h 379"/>
                <a:gd name="T72" fmla="*/ 32 w 251"/>
                <a:gd name="T73" fmla="*/ 44 h 379"/>
                <a:gd name="T74" fmla="*/ 53 w 251"/>
                <a:gd name="T75" fmla="*/ 43 h 379"/>
                <a:gd name="T76" fmla="*/ 32 w 251"/>
                <a:gd name="T77" fmla="*/ 44 h 379"/>
                <a:gd name="T78" fmla="*/ 78 w 251"/>
                <a:gd name="T79" fmla="*/ 26 h 379"/>
                <a:gd name="T80" fmla="*/ 62 w 251"/>
                <a:gd name="T81" fmla="*/ 39 h 379"/>
                <a:gd name="T82" fmla="*/ 87 w 251"/>
                <a:gd name="T83" fmla="*/ 25 h 379"/>
                <a:gd name="T84" fmla="*/ 107 w 251"/>
                <a:gd name="T85" fmla="*/ 34 h 379"/>
                <a:gd name="T86" fmla="*/ 87 w 251"/>
                <a:gd name="T87" fmla="*/ 25 h 379"/>
                <a:gd name="T88" fmla="*/ 135 w 251"/>
                <a:gd name="T89" fmla="*/ 24 h 379"/>
                <a:gd name="T90" fmla="*/ 116 w 251"/>
                <a:gd name="T91" fmla="*/ 34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1" h="379">
                  <a:moveTo>
                    <a:pt x="145" y="24"/>
                  </a:moveTo>
                  <a:cubicBezTo>
                    <a:pt x="163" y="24"/>
                    <a:pt x="163" y="24"/>
                    <a:pt x="163" y="24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45" y="34"/>
                    <a:pt x="145" y="34"/>
                    <a:pt x="145" y="34"/>
                  </a:cubicBezTo>
                  <a:cubicBezTo>
                    <a:pt x="145" y="24"/>
                    <a:pt x="145" y="24"/>
                    <a:pt x="145" y="24"/>
                  </a:cubicBezTo>
                  <a:close/>
                  <a:moveTo>
                    <a:pt x="251" y="29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24"/>
                    <a:pt x="194" y="24"/>
                    <a:pt x="194" y="24"/>
                  </a:cubicBezTo>
                  <a:cubicBezTo>
                    <a:pt x="178" y="24"/>
                    <a:pt x="178" y="24"/>
                    <a:pt x="178" y="24"/>
                  </a:cubicBezTo>
                  <a:cubicBezTo>
                    <a:pt x="178" y="34"/>
                    <a:pt x="178" y="34"/>
                    <a:pt x="178" y="34"/>
                  </a:cubicBezTo>
                  <a:cubicBezTo>
                    <a:pt x="194" y="34"/>
                    <a:pt x="194" y="34"/>
                    <a:pt x="194" y="34"/>
                  </a:cubicBezTo>
                  <a:cubicBezTo>
                    <a:pt x="194" y="58"/>
                    <a:pt x="194" y="58"/>
                    <a:pt x="194" y="58"/>
                  </a:cubicBezTo>
                  <a:cubicBezTo>
                    <a:pt x="251" y="29"/>
                    <a:pt x="251" y="29"/>
                    <a:pt x="251" y="29"/>
                  </a:cubicBezTo>
                  <a:close/>
                  <a:moveTo>
                    <a:pt x="0" y="379"/>
                  </a:moveTo>
                  <a:cubicBezTo>
                    <a:pt x="9" y="379"/>
                    <a:pt x="9" y="379"/>
                    <a:pt x="9" y="379"/>
                  </a:cubicBezTo>
                  <a:cubicBezTo>
                    <a:pt x="9" y="361"/>
                    <a:pt x="9" y="361"/>
                    <a:pt x="9" y="361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0" y="379"/>
                    <a:pt x="0" y="379"/>
                    <a:pt x="0" y="379"/>
                  </a:cubicBezTo>
                  <a:close/>
                  <a:moveTo>
                    <a:pt x="0" y="351"/>
                  </a:moveTo>
                  <a:cubicBezTo>
                    <a:pt x="9" y="351"/>
                    <a:pt x="9" y="351"/>
                    <a:pt x="9" y="351"/>
                  </a:cubicBezTo>
                  <a:cubicBezTo>
                    <a:pt x="9" y="332"/>
                    <a:pt x="9" y="332"/>
                    <a:pt x="9" y="332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0" y="351"/>
                    <a:pt x="0" y="351"/>
                    <a:pt x="0" y="351"/>
                  </a:cubicBezTo>
                  <a:close/>
                  <a:moveTo>
                    <a:pt x="0" y="323"/>
                  </a:moveTo>
                  <a:cubicBezTo>
                    <a:pt x="9" y="323"/>
                    <a:pt x="9" y="323"/>
                    <a:pt x="9" y="323"/>
                  </a:cubicBezTo>
                  <a:cubicBezTo>
                    <a:pt x="9" y="304"/>
                    <a:pt x="9" y="304"/>
                    <a:pt x="9" y="304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0" y="323"/>
                    <a:pt x="0" y="323"/>
                    <a:pt x="0" y="323"/>
                  </a:cubicBezTo>
                  <a:close/>
                  <a:moveTo>
                    <a:pt x="0" y="294"/>
                  </a:moveTo>
                  <a:cubicBezTo>
                    <a:pt x="9" y="294"/>
                    <a:pt x="9" y="294"/>
                    <a:pt x="9" y="294"/>
                  </a:cubicBezTo>
                  <a:cubicBezTo>
                    <a:pt x="9" y="276"/>
                    <a:pt x="9" y="276"/>
                    <a:pt x="9" y="276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294"/>
                    <a:pt x="0" y="294"/>
                    <a:pt x="0" y="294"/>
                  </a:cubicBezTo>
                  <a:close/>
                  <a:moveTo>
                    <a:pt x="0" y="266"/>
                  </a:moveTo>
                  <a:cubicBezTo>
                    <a:pt x="9" y="266"/>
                    <a:pt x="9" y="266"/>
                    <a:pt x="9" y="266"/>
                  </a:cubicBezTo>
                  <a:cubicBezTo>
                    <a:pt x="9" y="247"/>
                    <a:pt x="9" y="247"/>
                    <a:pt x="9" y="247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0" y="266"/>
                    <a:pt x="0" y="266"/>
                    <a:pt x="0" y="266"/>
                  </a:cubicBezTo>
                  <a:close/>
                  <a:moveTo>
                    <a:pt x="0" y="238"/>
                  </a:moveTo>
                  <a:cubicBezTo>
                    <a:pt x="9" y="238"/>
                    <a:pt x="9" y="238"/>
                    <a:pt x="9" y="238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38"/>
                    <a:pt x="0" y="238"/>
                    <a:pt x="0" y="238"/>
                  </a:cubicBezTo>
                  <a:close/>
                  <a:moveTo>
                    <a:pt x="0" y="209"/>
                  </a:moveTo>
                  <a:cubicBezTo>
                    <a:pt x="9" y="209"/>
                    <a:pt x="9" y="209"/>
                    <a:pt x="9" y="209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209"/>
                    <a:pt x="0" y="209"/>
                    <a:pt x="0" y="209"/>
                  </a:cubicBezTo>
                  <a:close/>
                  <a:moveTo>
                    <a:pt x="0" y="181"/>
                  </a:moveTo>
                  <a:cubicBezTo>
                    <a:pt x="9" y="181"/>
                    <a:pt x="9" y="181"/>
                    <a:pt x="9" y="181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81"/>
                    <a:pt x="0" y="181"/>
                    <a:pt x="0" y="181"/>
                  </a:cubicBezTo>
                  <a:close/>
                  <a:moveTo>
                    <a:pt x="0" y="153"/>
                  </a:moveTo>
                  <a:cubicBezTo>
                    <a:pt x="9" y="153"/>
                    <a:pt x="9" y="153"/>
                    <a:pt x="9" y="153"/>
                  </a:cubicBezTo>
                  <a:cubicBezTo>
                    <a:pt x="9" y="134"/>
                    <a:pt x="9" y="134"/>
                    <a:pt x="9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53"/>
                    <a:pt x="0" y="153"/>
                    <a:pt x="0" y="153"/>
                  </a:cubicBezTo>
                  <a:close/>
                  <a:moveTo>
                    <a:pt x="0" y="124"/>
                  </a:moveTo>
                  <a:cubicBezTo>
                    <a:pt x="9" y="124"/>
                    <a:pt x="9" y="124"/>
                    <a:pt x="9" y="124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0" y="124"/>
                    <a:pt x="0" y="124"/>
                    <a:pt x="0" y="124"/>
                  </a:cubicBezTo>
                  <a:close/>
                  <a:moveTo>
                    <a:pt x="3" y="95"/>
                  </a:moveTo>
                  <a:cubicBezTo>
                    <a:pt x="9" y="76"/>
                    <a:pt x="9" y="76"/>
                    <a:pt x="9" y="76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5" y="85"/>
                    <a:pt x="13" y="92"/>
                    <a:pt x="12" y="97"/>
                  </a:cubicBezTo>
                  <a:cubicBezTo>
                    <a:pt x="3" y="95"/>
                    <a:pt x="3" y="95"/>
                    <a:pt x="3" y="95"/>
                  </a:cubicBezTo>
                  <a:close/>
                  <a:moveTo>
                    <a:pt x="13" y="67"/>
                  </a:moveTo>
                  <a:cubicBezTo>
                    <a:pt x="25" y="51"/>
                    <a:pt x="25" y="51"/>
                    <a:pt x="25" y="51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13" y="67"/>
                    <a:pt x="13" y="67"/>
                    <a:pt x="13" y="67"/>
                  </a:cubicBezTo>
                  <a:close/>
                  <a:moveTo>
                    <a:pt x="32" y="44"/>
                  </a:moveTo>
                  <a:cubicBezTo>
                    <a:pt x="49" y="34"/>
                    <a:pt x="49" y="34"/>
                    <a:pt x="49" y="34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2" y="44"/>
                    <a:pt x="32" y="44"/>
                    <a:pt x="32" y="44"/>
                  </a:cubicBezTo>
                  <a:close/>
                  <a:moveTo>
                    <a:pt x="59" y="30"/>
                  </a:moveTo>
                  <a:cubicBezTo>
                    <a:pt x="78" y="26"/>
                    <a:pt x="78" y="26"/>
                    <a:pt x="78" y="26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59" y="30"/>
                    <a:pt x="59" y="30"/>
                    <a:pt x="59" y="30"/>
                  </a:cubicBezTo>
                  <a:close/>
                  <a:moveTo>
                    <a:pt x="87" y="25"/>
                  </a:moveTo>
                  <a:cubicBezTo>
                    <a:pt x="107" y="24"/>
                    <a:pt x="107" y="24"/>
                    <a:pt x="107" y="2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7" y="25"/>
                    <a:pt x="87" y="25"/>
                    <a:pt x="87" y="25"/>
                  </a:cubicBezTo>
                  <a:close/>
                  <a:moveTo>
                    <a:pt x="116" y="24"/>
                  </a:moveTo>
                  <a:cubicBezTo>
                    <a:pt x="135" y="24"/>
                    <a:pt x="135" y="24"/>
                    <a:pt x="135" y="24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16" y="34"/>
                    <a:pt x="116" y="34"/>
                    <a:pt x="116" y="34"/>
                  </a:cubicBezTo>
                  <a:cubicBezTo>
                    <a:pt x="116" y="24"/>
                    <a:pt x="116" y="24"/>
                    <a:pt x="116" y="24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35" name="Freeform 44"/>
            <p:cNvSpPr>
              <a:spLocks noEditPoints="1"/>
            </p:cNvSpPr>
            <p:nvPr/>
          </p:nvSpPr>
          <p:spPr bwMode="auto">
            <a:xfrm>
              <a:off x="3242323" y="1902420"/>
              <a:ext cx="336461" cy="506320"/>
            </a:xfrm>
            <a:custGeom>
              <a:avLst/>
              <a:gdLst>
                <a:gd name="T0" fmla="*/ 88 w 252"/>
                <a:gd name="T1" fmla="*/ 25 h 380"/>
                <a:gd name="T2" fmla="*/ 107 w 252"/>
                <a:gd name="T3" fmla="*/ 34 h 380"/>
                <a:gd name="T4" fmla="*/ 0 w 252"/>
                <a:gd name="T5" fmla="*/ 29 h 380"/>
                <a:gd name="T6" fmla="*/ 58 w 252"/>
                <a:gd name="T7" fmla="*/ 25 h 380"/>
                <a:gd name="T8" fmla="*/ 74 w 252"/>
                <a:gd name="T9" fmla="*/ 34 h 380"/>
                <a:gd name="T10" fmla="*/ 58 w 252"/>
                <a:gd name="T11" fmla="*/ 58 h 380"/>
                <a:gd name="T12" fmla="*/ 252 w 252"/>
                <a:gd name="T13" fmla="*/ 380 h 380"/>
                <a:gd name="T14" fmla="*/ 242 w 252"/>
                <a:gd name="T15" fmla="*/ 361 h 380"/>
                <a:gd name="T16" fmla="*/ 252 w 252"/>
                <a:gd name="T17" fmla="*/ 380 h 380"/>
                <a:gd name="T18" fmla="*/ 242 w 252"/>
                <a:gd name="T19" fmla="*/ 351 h 380"/>
                <a:gd name="T20" fmla="*/ 252 w 252"/>
                <a:gd name="T21" fmla="*/ 333 h 380"/>
                <a:gd name="T22" fmla="*/ 252 w 252"/>
                <a:gd name="T23" fmla="*/ 323 h 380"/>
                <a:gd name="T24" fmla="*/ 242 w 252"/>
                <a:gd name="T25" fmla="*/ 304 h 380"/>
                <a:gd name="T26" fmla="*/ 252 w 252"/>
                <a:gd name="T27" fmla="*/ 323 h 380"/>
                <a:gd name="T28" fmla="*/ 242 w 252"/>
                <a:gd name="T29" fmla="*/ 295 h 380"/>
                <a:gd name="T30" fmla="*/ 252 w 252"/>
                <a:gd name="T31" fmla="*/ 276 h 380"/>
                <a:gd name="T32" fmla="*/ 252 w 252"/>
                <a:gd name="T33" fmla="*/ 266 h 380"/>
                <a:gd name="T34" fmla="*/ 242 w 252"/>
                <a:gd name="T35" fmla="*/ 248 h 380"/>
                <a:gd name="T36" fmla="*/ 252 w 252"/>
                <a:gd name="T37" fmla="*/ 266 h 380"/>
                <a:gd name="T38" fmla="*/ 242 w 252"/>
                <a:gd name="T39" fmla="*/ 238 h 380"/>
                <a:gd name="T40" fmla="*/ 252 w 252"/>
                <a:gd name="T41" fmla="*/ 219 h 380"/>
                <a:gd name="T42" fmla="*/ 252 w 252"/>
                <a:gd name="T43" fmla="*/ 210 h 380"/>
                <a:gd name="T44" fmla="*/ 242 w 252"/>
                <a:gd name="T45" fmla="*/ 191 h 380"/>
                <a:gd name="T46" fmla="*/ 252 w 252"/>
                <a:gd name="T47" fmla="*/ 210 h 380"/>
                <a:gd name="T48" fmla="*/ 242 w 252"/>
                <a:gd name="T49" fmla="*/ 181 h 380"/>
                <a:gd name="T50" fmla="*/ 252 w 252"/>
                <a:gd name="T51" fmla="*/ 163 h 380"/>
                <a:gd name="T52" fmla="*/ 252 w 252"/>
                <a:gd name="T53" fmla="*/ 153 h 380"/>
                <a:gd name="T54" fmla="*/ 242 w 252"/>
                <a:gd name="T55" fmla="*/ 134 h 380"/>
                <a:gd name="T56" fmla="*/ 252 w 252"/>
                <a:gd name="T57" fmla="*/ 153 h 380"/>
                <a:gd name="T58" fmla="*/ 242 w 252"/>
                <a:gd name="T59" fmla="*/ 125 h 380"/>
                <a:gd name="T60" fmla="*/ 250 w 252"/>
                <a:gd name="T61" fmla="*/ 105 h 380"/>
                <a:gd name="T62" fmla="*/ 249 w 252"/>
                <a:gd name="T63" fmla="*/ 96 h 380"/>
                <a:gd name="T64" fmla="*/ 234 w 252"/>
                <a:gd name="T65" fmla="*/ 80 h 380"/>
                <a:gd name="T66" fmla="*/ 249 w 252"/>
                <a:gd name="T67" fmla="*/ 96 h 380"/>
                <a:gd name="T68" fmla="*/ 227 w 252"/>
                <a:gd name="T69" fmla="*/ 52 h 380"/>
                <a:gd name="T70" fmla="*/ 231 w 252"/>
                <a:gd name="T71" fmla="*/ 72 h 380"/>
                <a:gd name="T72" fmla="*/ 219 w 252"/>
                <a:gd name="T73" fmla="*/ 45 h 380"/>
                <a:gd name="T74" fmla="*/ 198 w 252"/>
                <a:gd name="T75" fmla="*/ 43 h 380"/>
                <a:gd name="T76" fmla="*/ 219 w 252"/>
                <a:gd name="T77" fmla="*/ 45 h 380"/>
                <a:gd name="T78" fmla="*/ 174 w 252"/>
                <a:gd name="T79" fmla="*/ 26 h 380"/>
                <a:gd name="T80" fmla="*/ 190 w 252"/>
                <a:gd name="T81" fmla="*/ 40 h 380"/>
                <a:gd name="T82" fmla="*/ 164 w 252"/>
                <a:gd name="T83" fmla="*/ 25 h 380"/>
                <a:gd name="T84" fmla="*/ 145 w 252"/>
                <a:gd name="T85" fmla="*/ 34 h 380"/>
                <a:gd name="T86" fmla="*/ 164 w 252"/>
                <a:gd name="T87" fmla="*/ 25 h 380"/>
                <a:gd name="T88" fmla="*/ 117 w 252"/>
                <a:gd name="T89" fmla="*/ 25 h 380"/>
                <a:gd name="T90" fmla="*/ 136 w 252"/>
                <a:gd name="T91" fmla="*/ 34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2" h="380">
                  <a:moveTo>
                    <a:pt x="107" y="25"/>
                  </a:moveTo>
                  <a:cubicBezTo>
                    <a:pt x="88" y="25"/>
                    <a:pt x="88" y="25"/>
                    <a:pt x="88" y="25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25"/>
                    <a:pt x="107" y="25"/>
                    <a:pt x="107" y="25"/>
                  </a:cubicBezTo>
                  <a:close/>
                  <a:moveTo>
                    <a:pt x="0" y="29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0" y="29"/>
                    <a:pt x="0" y="29"/>
                    <a:pt x="0" y="29"/>
                  </a:cubicBezTo>
                  <a:close/>
                  <a:moveTo>
                    <a:pt x="252" y="380"/>
                  </a:moveTo>
                  <a:cubicBezTo>
                    <a:pt x="242" y="380"/>
                    <a:pt x="242" y="380"/>
                    <a:pt x="242" y="380"/>
                  </a:cubicBezTo>
                  <a:cubicBezTo>
                    <a:pt x="242" y="361"/>
                    <a:pt x="242" y="361"/>
                    <a:pt x="242" y="361"/>
                  </a:cubicBezTo>
                  <a:cubicBezTo>
                    <a:pt x="252" y="361"/>
                    <a:pt x="252" y="361"/>
                    <a:pt x="252" y="361"/>
                  </a:cubicBezTo>
                  <a:cubicBezTo>
                    <a:pt x="252" y="380"/>
                    <a:pt x="252" y="380"/>
                    <a:pt x="252" y="380"/>
                  </a:cubicBezTo>
                  <a:close/>
                  <a:moveTo>
                    <a:pt x="252" y="351"/>
                  </a:moveTo>
                  <a:cubicBezTo>
                    <a:pt x="242" y="351"/>
                    <a:pt x="242" y="351"/>
                    <a:pt x="242" y="351"/>
                  </a:cubicBezTo>
                  <a:cubicBezTo>
                    <a:pt x="242" y="333"/>
                    <a:pt x="242" y="333"/>
                    <a:pt x="242" y="333"/>
                  </a:cubicBezTo>
                  <a:cubicBezTo>
                    <a:pt x="252" y="333"/>
                    <a:pt x="252" y="333"/>
                    <a:pt x="252" y="333"/>
                  </a:cubicBezTo>
                  <a:cubicBezTo>
                    <a:pt x="252" y="351"/>
                    <a:pt x="252" y="351"/>
                    <a:pt x="252" y="351"/>
                  </a:cubicBezTo>
                  <a:close/>
                  <a:moveTo>
                    <a:pt x="252" y="323"/>
                  </a:moveTo>
                  <a:cubicBezTo>
                    <a:pt x="242" y="323"/>
                    <a:pt x="242" y="323"/>
                    <a:pt x="242" y="323"/>
                  </a:cubicBezTo>
                  <a:cubicBezTo>
                    <a:pt x="242" y="304"/>
                    <a:pt x="242" y="304"/>
                    <a:pt x="242" y="304"/>
                  </a:cubicBezTo>
                  <a:cubicBezTo>
                    <a:pt x="252" y="304"/>
                    <a:pt x="252" y="304"/>
                    <a:pt x="252" y="304"/>
                  </a:cubicBezTo>
                  <a:cubicBezTo>
                    <a:pt x="252" y="323"/>
                    <a:pt x="252" y="323"/>
                    <a:pt x="252" y="323"/>
                  </a:cubicBezTo>
                  <a:close/>
                  <a:moveTo>
                    <a:pt x="252" y="295"/>
                  </a:moveTo>
                  <a:cubicBezTo>
                    <a:pt x="242" y="295"/>
                    <a:pt x="242" y="295"/>
                    <a:pt x="242" y="295"/>
                  </a:cubicBezTo>
                  <a:cubicBezTo>
                    <a:pt x="242" y="276"/>
                    <a:pt x="242" y="276"/>
                    <a:pt x="242" y="276"/>
                  </a:cubicBezTo>
                  <a:cubicBezTo>
                    <a:pt x="252" y="276"/>
                    <a:pt x="252" y="276"/>
                    <a:pt x="252" y="276"/>
                  </a:cubicBezTo>
                  <a:cubicBezTo>
                    <a:pt x="252" y="295"/>
                    <a:pt x="252" y="295"/>
                    <a:pt x="252" y="295"/>
                  </a:cubicBezTo>
                  <a:close/>
                  <a:moveTo>
                    <a:pt x="252" y="266"/>
                  </a:moveTo>
                  <a:cubicBezTo>
                    <a:pt x="242" y="266"/>
                    <a:pt x="242" y="266"/>
                    <a:pt x="242" y="266"/>
                  </a:cubicBezTo>
                  <a:cubicBezTo>
                    <a:pt x="242" y="248"/>
                    <a:pt x="242" y="248"/>
                    <a:pt x="242" y="248"/>
                  </a:cubicBezTo>
                  <a:cubicBezTo>
                    <a:pt x="252" y="248"/>
                    <a:pt x="252" y="248"/>
                    <a:pt x="252" y="248"/>
                  </a:cubicBezTo>
                  <a:cubicBezTo>
                    <a:pt x="252" y="266"/>
                    <a:pt x="252" y="266"/>
                    <a:pt x="252" y="266"/>
                  </a:cubicBezTo>
                  <a:close/>
                  <a:moveTo>
                    <a:pt x="252" y="238"/>
                  </a:moveTo>
                  <a:cubicBezTo>
                    <a:pt x="242" y="238"/>
                    <a:pt x="242" y="238"/>
                    <a:pt x="242" y="238"/>
                  </a:cubicBezTo>
                  <a:cubicBezTo>
                    <a:pt x="242" y="219"/>
                    <a:pt x="242" y="219"/>
                    <a:pt x="242" y="219"/>
                  </a:cubicBezTo>
                  <a:cubicBezTo>
                    <a:pt x="252" y="219"/>
                    <a:pt x="252" y="219"/>
                    <a:pt x="252" y="219"/>
                  </a:cubicBezTo>
                  <a:cubicBezTo>
                    <a:pt x="252" y="238"/>
                    <a:pt x="252" y="238"/>
                    <a:pt x="252" y="238"/>
                  </a:cubicBezTo>
                  <a:close/>
                  <a:moveTo>
                    <a:pt x="252" y="210"/>
                  </a:moveTo>
                  <a:cubicBezTo>
                    <a:pt x="242" y="210"/>
                    <a:pt x="242" y="210"/>
                    <a:pt x="242" y="210"/>
                  </a:cubicBezTo>
                  <a:cubicBezTo>
                    <a:pt x="242" y="191"/>
                    <a:pt x="242" y="191"/>
                    <a:pt x="242" y="191"/>
                  </a:cubicBezTo>
                  <a:cubicBezTo>
                    <a:pt x="252" y="191"/>
                    <a:pt x="252" y="191"/>
                    <a:pt x="252" y="191"/>
                  </a:cubicBezTo>
                  <a:cubicBezTo>
                    <a:pt x="252" y="210"/>
                    <a:pt x="252" y="210"/>
                    <a:pt x="252" y="210"/>
                  </a:cubicBezTo>
                  <a:close/>
                  <a:moveTo>
                    <a:pt x="252" y="181"/>
                  </a:moveTo>
                  <a:cubicBezTo>
                    <a:pt x="242" y="181"/>
                    <a:pt x="242" y="181"/>
                    <a:pt x="242" y="181"/>
                  </a:cubicBezTo>
                  <a:cubicBezTo>
                    <a:pt x="242" y="163"/>
                    <a:pt x="242" y="163"/>
                    <a:pt x="242" y="163"/>
                  </a:cubicBezTo>
                  <a:cubicBezTo>
                    <a:pt x="252" y="163"/>
                    <a:pt x="252" y="163"/>
                    <a:pt x="252" y="163"/>
                  </a:cubicBezTo>
                  <a:cubicBezTo>
                    <a:pt x="252" y="181"/>
                    <a:pt x="252" y="181"/>
                    <a:pt x="252" y="181"/>
                  </a:cubicBezTo>
                  <a:close/>
                  <a:moveTo>
                    <a:pt x="252" y="153"/>
                  </a:moveTo>
                  <a:cubicBezTo>
                    <a:pt x="242" y="153"/>
                    <a:pt x="242" y="153"/>
                    <a:pt x="242" y="153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52" y="134"/>
                    <a:pt x="252" y="134"/>
                    <a:pt x="252" y="134"/>
                  </a:cubicBezTo>
                  <a:cubicBezTo>
                    <a:pt x="252" y="153"/>
                    <a:pt x="252" y="153"/>
                    <a:pt x="252" y="153"/>
                  </a:cubicBezTo>
                  <a:close/>
                  <a:moveTo>
                    <a:pt x="252" y="125"/>
                  </a:moveTo>
                  <a:cubicBezTo>
                    <a:pt x="242" y="125"/>
                    <a:pt x="242" y="125"/>
                    <a:pt x="242" y="125"/>
                  </a:cubicBezTo>
                  <a:cubicBezTo>
                    <a:pt x="241" y="107"/>
                    <a:pt x="241" y="107"/>
                    <a:pt x="241" y="107"/>
                  </a:cubicBezTo>
                  <a:cubicBezTo>
                    <a:pt x="250" y="105"/>
                    <a:pt x="250" y="105"/>
                    <a:pt x="250" y="105"/>
                  </a:cubicBezTo>
                  <a:cubicBezTo>
                    <a:pt x="252" y="125"/>
                    <a:pt x="252" y="125"/>
                    <a:pt x="252" y="125"/>
                  </a:cubicBezTo>
                  <a:close/>
                  <a:moveTo>
                    <a:pt x="249" y="96"/>
                  </a:moveTo>
                  <a:cubicBezTo>
                    <a:pt x="243" y="77"/>
                    <a:pt x="243" y="77"/>
                    <a:pt x="243" y="77"/>
                  </a:cubicBezTo>
                  <a:cubicBezTo>
                    <a:pt x="234" y="80"/>
                    <a:pt x="234" y="80"/>
                    <a:pt x="234" y="80"/>
                  </a:cubicBezTo>
                  <a:cubicBezTo>
                    <a:pt x="237" y="86"/>
                    <a:pt x="238" y="92"/>
                    <a:pt x="240" y="98"/>
                  </a:cubicBezTo>
                  <a:cubicBezTo>
                    <a:pt x="249" y="96"/>
                    <a:pt x="249" y="96"/>
                    <a:pt x="249" y="96"/>
                  </a:cubicBezTo>
                  <a:close/>
                  <a:moveTo>
                    <a:pt x="239" y="68"/>
                  </a:moveTo>
                  <a:cubicBezTo>
                    <a:pt x="227" y="52"/>
                    <a:pt x="227" y="52"/>
                    <a:pt x="227" y="52"/>
                  </a:cubicBezTo>
                  <a:cubicBezTo>
                    <a:pt x="220" y="58"/>
                    <a:pt x="220" y="58"/>
                    <a:pt x="220" y="58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9" y="68"/>
                    <a:pt x="239" y="68"/>
                    <a:pt x="239" y="68"/>
                  </a:cubicBezTo>
                  <a:close/>
                  <a:moveTo>
                    <a:pt x="219" y="45"/>
                  </a:moveTo>
                  <a:cubicBezTo>
                    <a:pt x="202" y="34"/>
                    <a:pt x="202" y="34"/>
                    <a:pt x="202" y="34"/>
                  </a:cubicBezTo>
                  <a:cubicBezTo>
                    <a:pt x="198" y="43"/>
                    <a:pt x="198" y="43"/>
                    <a:pt x="198" y="43"/>
                  </a:cubicBezTo>
                  <a:cubicBezTo>
                    <a:pt x="214" y="52"/>
                    <a:pt x="214" y="52"/>
                    <a:pt x="214" y="52"/>
                  </a:cubicBezTo>
                  <a:cubicBezTo>
                    <a:pt x="219" y="45"/>
                    <a:pt x="219" y="45"/>
                    <a:pt x="219" y="45"/>
                  </a:cubicBezTo>
                  <a:close/>
                  <a:moveTo>
                    <a:pt x="193" y="31"/>
                  </a:moveTo>
                  <a:cubicBezTo>
                    <a:pt x="174" y="26"/>
                    <a:pt x="174" y="26"/>
                    <a:pt x="174" y="26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90" y="40"/>
                    <a:pt x="190" y="40"/>
                    <a:pt x="190" y="40"/>
                  </a:cubicBezTo>
                  <a:cubicBezTo>
                    <a:pt x="193" y="31"/>
                    <a:pt x="193" y="31"/>
                    <a:pt x="193" y="31"/>
                  </a:cubicBezTo>
                  <a:close/>
                  <a:moveTo>
                    <a:pt x="164" y="25"/>
                  </a:moveTo>
                  <a:cubicBezTo>
                    <a:pt x="145" y="25"/>
                    <a:pt x="145" y="25"/>
                    <a:pt x="145" y="25"/>
                  </a:cubicBezTo>
                  <a:cubicBezTo>
                    <a:pt x="145" y="34"/>
                    <a:pt x="145" y="34"/>
                    <a:pt x="145" y="34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25"/>
                    <a:pt x="164" y="25"/>
                    <a:pt x="164" y="25"/>
                  </a:cubicBezTo>
                  <a:close/>
                  <a:moveTo>
                    <a:pt x="136" y="25"/>
                  </a:moveTo>
                  <a:cubicBezTo>
                    <a:pt x="117" y="25"/>
                    <a:pt x="117" y="25"/>
                    <a:pt x="117" y="25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36" y="34"/>
                    <a:pt x="136" y="34"/>
                    <a:pt x="136" y="34"/>
                  </a:cubicBezTo>
                  <a:cubicBezTo>
                    <a:pt x="136" y="25"/>
                    <a:pt x="136" y="25"/>
                    <a:pt x="136" y="2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grpSp>
          <p:nvGrpSpPr>
            <p:cNvPr id="145" name="Group 24"/>
            <p:cNvGrpSpPr>
              <a:grpSpLocks noChangeAspect="1"/>
            </p:cNvGrpSpPr>
            <p:nvPr/>
          </p:nvGrpSpPr>
          <p:grpSpPr>
            <a:xfrm>
              <a:off x="5623995" y="4050629"/>
              <a:ext cx="216000" cy="243629"/>
              <a:chOff x="5513440" y="1766202"/>
              <a:chExt cx="429274" cy="484183"/>
            </a:xfrm>
            <a:solidFill>
              <a:schemeClr val="bg1"/>
            </a:solidFill>
          </p:grpSpPr>
          <p:sp>
            <p:nvSpPr>
              <p:cNvPr id="185" name="Freeform 147"/>
              <p:cNvSpPr/>
              <p:nvPr/>
            </p:nvSpPr>
            <p:spPr bwMode="auto">
              <a:xfrm>
                <a:off x="5513440" y="1766202"/>
                <a:ext cx="429274" cy="87353"/>
              </a:xfrm>
              <a:custGeom>
                <a:avLst/>
                <a:gdLst>
                  <a:gd name="T0" fmla="*/ 68 w 129"/>
                  <a:gd name="T1" fmla="*/ 8 h 26"/>
                  <a:gd name="T2" fmla="*/ 68 w 129"/>
                  <a:gd name="T3" fmla="*/ 4 h 26"/>
                  <a:gd name="T4" fmla="*/ 64 w 129"/>
                  <a:gd name="T5" fmla="*/ 0 h 26"/>
                  <a:gd name="T6" fmla="*/ 61 w 129"/>
                  <a:gd name="T7" fmla="*/ 4 h 26"/>
                  <a:gd name="T8" fmla="*/ 61 w 129"/>
                  <a:gd name="T9" fmla="*/ 8 h 26"/>
                  <a:gd name="T10" fmla="*/ 0 w 129"/>
                  <a:gd name="T11" fmla="*/ 8 h 26"/>
                  <a:gd name="T12" fmla="*/ 0 w 129"/>
                  <a:gd name="T13" fmla="*/ 26 h 26"/>
                  <a:gd name="T14" fmla="*/ 129 w 129"/>
                  <a:gd name="T15" fmla="*/ 26 h 26"/>
                  <a:gd name="T16" fmla="*/ 129 w 129"/>
                  <a:gd name="T17" fmla="*/ 8 h 26"/>
                  <a:gd name="T18" fmla="*/ 68 w 129"/>
                  <a:gd name="T19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" h="26">
                    <a:moveTo>
                      <a:pt x="68" y="8"/>
                    </a:moveTo>
                    <a:cubicBezTo>
                      <a:pt x="68" y="4"/>
                      <a:pt x="68" y="4"/>
                      <a:pt x="68" y="4"/>
                    </a:cubicBezTo>
                    <a:cubicBezTo>
                      <a:pt x="68" y="2"/>
                      <a:pt x="66" y="0"/>
                      <a:pt x="64" y="0"/>
                    </a:cubicBezTo>
                    <a:cubicBezTo>
                      <a:pt x="63" y="0"/>
                      <a:pt x="61" y="2"/>
                      <a:pt x="61" y="4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29" y="26"/>
                      <a:pt x="129" y="26"/>
                      <a:pt x="129" y="26"/>
                    </a:cubicBezTo>
                    <a:cubicBezTo>
                      <a:pt x="129" y="8"/>
                      <a:pt x="129" y="8"/>
                      <a:pt x="129" y="8"/>
                    </a:cubicBezTo>
                    <a:lnTo>
                      <a:pt x="68" y="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  <p:sp>
            <p:nvSpPr>
              <p:cNvPr id="186" name="Freeform 148"/>
              <p:cNvSpPr>
                <a:spLocks noEditPoints="1"/>
              </p:cNvSpPr>
              <p:nvPr/>
            </p:nvSpPr>
            <p:spPr bwMode="auto">
              <a:xfrm>
                <a:off x="5550876" y="1873521"/>
                <a:ext cx="356897" cy="376864"/>
              </a:xfrm>
              <a:custGeom>
                <a:avLst/>
                <a:gdLst>
                  <a:gd name="T0" fmla="*/ 143 w 143"/>
                  <a:gd name="T1" fmla="*/ 95 h 151"/>
                  <a:gd name="T2" fmla="*/ 143 w 143"/>
                  <a:gd name="T3" fmla="*/ 0 h 151"/>
                  <a:gd name="T4" fmla="*/ 0 w 143"/>
                  <a:gd name="T5" fmla="*/ 0 h 151"/>
                  <a:gd name="T6" fmla="*/ 0 w 143"/>
                  <a:gd name="T7" fmla="*/ 95 h 151"/>
                  <a:gd name="T8" fmla="*/ 63 w 143"/>
                  <a:gd name="T9" fmla="*/ 95 h 151"/>
                  <a:gd name="T10" fmla="*/ 63 w 143"/>
                  <a:gd name="T11" fmla="*/ 125 h 151"/>
                  <a:gd name="T12" fmla="*/ 45 w 143"/>
                  <a:gd name="T13" fmla="*/ 125 h 151"/>
                  <a:gd name="T14" fmla="*/ 45 w 143"/>
                  <a:gd name="T15" fmla="*/ 121 h 151"/>
                  <a:gd name="T16" fmla="*/ 37 w 143"/>
                  <a:gd name="T17" fmla="*/ 121 h 151"/>
                  <a:gd name="T18" fmla="*/ 25 w 143"/>
                  <a:gd name="T19" fmla="*/ 151 h 151"/>
                  <a:gd name="T20" fmla="*/ 33 w 143"/>
                  <a:gd name="T21" fmla="*/ 151 h 151"/>
                  <a:gd name="T22" fmla="*/ 40 w 143"/>
                  <a:gd name="T23" fmla="*/ 137 h 151"/>
                  <a:gd name="T24" fmla="*/ 104 w 143"/>
                  <a:gd name="T25" fmla="*/ 137 h 151"/>
                  <a:gd name="T26" fmla="*/ 109 w 143"/>
                  <a:gd name="T27" fmla="*/ 151 h 151"/>
                  <a:gd name="T28" fmla="*/ 119 w 143"/>
                  <a:gd name="T29" fmla="*/ 151 h 151"/>
                  <a:gd name="T30" fmla="*/ 107 w 143"/>
                  <a:gd name="T31" fmla="*/ 121 h 151"/>
                  <a:gd name="T32" fmla="*/ 97 w 143"/>
                  <a:gd name="T33" fmla="*/ 121 h 151"/>
                  <a:gd name="T34" fmla="*/ 97 w 143"/>
                  <a:gd name="T35" fmla="*/ 125 h 151"/>
                  <a:gd name="T36" fmla="*/ 80 w 143"/>
                  <a:gd name="T37" fmla="*/ 125 h 151"/>
                  <a:gd name="T38" fmla="*/ 80 w 143"/>
                  <a:gd name="T39" fmla="*/ 95 h 151"/>
                  <a:gd name="T40" fmla="*/ 143 w 143"/>
                  <a:gd name="T41" fmla="*/ 95 h 151"/>
                  <a:gd name="T42" fmla="*/ 92 w 143"/>
                  <a:gd name="T43" fmla="*/ 28 h 151"/>
                  <a:gd name="T44" fmla="*/ 133 w 143"/>
                  <a:gd name="T45" fmla="*/ 28 h 151"/>
                  <a:gd name="T46" fmla="*/ 133 w 143"/>
                  <a:gd name="T47" fmla="*/ 37 h 151"/>
                  <a:gd name="T48" fmla="*/ 92 w 143"/>
                  <a:gd name="T49" fmla="*/ 37 h 151"/>
                  <a:gd name="T50" fmla="*/ 92 w 143"/>
                  <a:gd name="T51" fmla="*/ 28 h 151"/>
                  <a:gd name="T52" fmla="*/ 92 w 143"/>
                  <a:gd name="T53" fmla="*/ 46 h 151"/>
                  <a:gd name="T54" fmla="*/ 133 w 143"/>
                  <a:gd name="T55" fmla="*/ 46 h 151"/>
                  <a:gd name="T56" fmla="*/ 133 w 143"/>
                  <a:gd name="T57" fmla="*/ 56 h 151"/>
                  <a:gd name="T58" fmla="*/ 92 w 143"/>
                  <a:gd name="T59" fmla="*/ 56 h 151"/>
                  <a:gd name="T60" fmla="*/ 92 w 143"/>
                  <a:gd name="T61" fmla="*/ 46 h 151"/>
                  <a:gd name="T62" fmla="*/ 92 w 143"/>
                  <a:gd name="T63" fmla="*/ 63 h 151"/>
                  <a:gd name="T64" fmla="*/ 133 w 143"/>
                  <a:gd name="T65" fmla="*/ 63 h 151"/>
                  <a:gd name="T66" fmla="*/ 133 w 143"/>
                  <a:gd name="T67" fmla="*/ 74 h 151"/>
                  <a:gd name="T68" fmla="*/ 92 w 143"/>
                  <a:gd name="T69" fmla="*/ 74 h 151"/>
                  <a:gd name="T70" fmla="*/ 92 w 143"/>
                  <a:gd name="T71" fmla="*/ 63 h 151"/>
                  <a:gd name="T72" fmla="*/ 8 w 143"/>
                  <a:gd name="T73" fmla="*/ 75 h 151"/>
                  <a:gd name="T74" fmla="*/ 8 w 143"/>
                  <a:gd name="T75" fmla="*/ 24 h 151"/>
                  <a:gd name="T76" fmla="*/ 83 w 143"/>
                  <a:gd name="T77" fmla="*/ 24 h 151"/>
                  <a:gd name="T78" fmla="*/ 83 w 143"/>
                  <a:gd name="T79" fmla="*/ 75 h 151"/>
                  <a:gd name="T80" fmla="*/ 8 w 143"/>
                  <a:gd name="T81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3" h="151">
                    <a:moveTo>
                      <a:pt x="143" y="95"/>
                    </a:moveTo>
                    <a:lnTo>
                      <a:pt x="143" y="0"/>
                    </a:lnTo>
                    <a:lnTo>
                      <a:pt x="0" y="0"/>
                    </a:lnTo>
                    <a:lnTo>
                      <a:pt x="0" y="95"/>
                    </a:lnTo>
                    <a:lnTo>
                      <a:pt x="63" y="95"/>
                    </a:lnTo>
                    <a:lnTo>
                      <a:pt x="63" y="125"/>
                    </a:lnTo>
                    <a:lnTo>
                      <a:pt x="45" y="125"/>
                    </a:lnTo>
                    <a:lnTo>
                      <a:pt x="45" y="121"/>
                    </a:lnTo>
                    <a:lnTo>
                      <a:pt x="37" y="121"/>
                    </a:lnTo>
                    <a:lnTo>
                      <a:pt x="25" y="151"/>
                    </a:lnTo>
                    <a:lnTo>
                      <a:pt x="33" y="151"/>
                    </a:lnTo>
                    <a:lnTo>
                      <a:pt x="40" y="137"/>
                    </a:lnTo>
                    <a:lnTo>
                      <a:pt x="104" y="137"/>
                    </a:lnTo>
                    <a:lnTo>
                      <a:pt x="109" y="151"/>
                    </a:lnTo>
                    <a:lnTo>
                      <a:pt x="119" y="151"/>
                    </a:lnTo>
                    <a:lnTo>
                      <a:pt x="107" y="121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80" y="125"/>
                    </a:lnTo>
                    <a:lnTo>
                      <a:pt x="80" y="95"/>
                    </a:lnTo>
                    <a:lnTo>
                      <a:pt x="143" y="95"/>
                    </a:lnTo>
                    <a:close/>
                    <a:moveTo>
                      <a:pt x="92" y="28"/>
                    </a:moveTo>
                    <a:lnTo>
                      <a:pt x="133" y="28"/>
                    </a:lnTo>
                    <a:lnTo>
                      <a:pt x="133" y="37"/>
                    </a:lnTo>
                    <a:lnTo>
                      <a:pt x="92" y="37"/>
                    </a:lnTo>
                    <a:lnTo>
                      <a:pt x="92" y="28"/>
                    </a:lnTo>
                    <a:close/>
                    <a:moveTo>
                      <a:pt x="92" y="46"/>
                    </a:moveTo>
                    <a:lnTo>
                      <a:pt x="133" y="46"/>
                    </a:lnTo>
                    <a:lnTo>
                      <a:pt x="133" y="56"/>
                    </a:lnTo>
                    <a:lnTo>
                      <a:pt x="92" y="56"/>
                    </a:lnTo>
                    <a:lnTo>
                      <a:pt x="92" y="46"/>
                    </a:lnTo>
                    <a:close/>
                    <a:moveTo>
                      <a:pt x="92" y="63"/>
                    </a:moveTo>
                    <a:lnTo>
                      <a:pt x="133" y="63"/>
                    </a:lnTo>
                    <a:lnTo>
                      <a:pt x="133" y="74"/>
                    </a:lnTo>
                    <a:lnTo>
                      <a:pt x="92" y="74"/>
                    </a:lnTo>
                    <a:lnTo>
                      <a:pt x="92" y="63"/>
                    </a:lnTo>
                    <a:close/>
                    <a:moveTo>
                      <a:pt x="8" y="75"/>
                    </a:moveTo>
                    <a:lnTo>
                      <a:pt x="8" y="24"/>
                    </a:lnTo>
                    <a:lnTo>
                      <a:pt x="83" y="24"/>
                    </a:lnTo>
                    <a:lnTo>
                      <a:pt x="83" y="75"/>
                    </a:lnTo>
                    <a:lnTo>
                      <a:pt x="8" y="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  <p:sp>
            <p:nvSpPr>
              <p:cNvPr id="187" name="Freeform 149"/>
              <p:cNvSpPr/>
              <p:nvPr/>
            </p:nvSpPr>
            <p:spPr bwMode="auto">
              <a:xfrm>
                <a:off x="5578330" y="1945898"/>
                <a:ext cx="174705" cy="102328"/>
              </a:xfrm>
              <a:custGeom>
                <a:avLst/>
                <a:gdLst>
                  <a:gd name="T0" fmla="*/ 58 w 70"/>
                  <a:gd name="T1" fmla="*/ 12 h 41"/>
                  <a:gd name="T2" fmla="*/ 54 w 70"/>
                  <a:gd name="T3" fmla="*/ 20 h 41"/>
                  <a:gd name="T4" fmla="*/ 48 w 70"/>
                  <a:gd name="T5" fmla="*/ 16 h 41"/>
                  <a:gd name="T6" fmla="*/ 48 w 70"/>
                  <a:gd name="T7" fmla="*/ 16 h 41"/>
                  <a:gd name="T8" fmla="*/ 34 w 70"/>
                  <a:gd name="T9" fmla="*/ 8 h 41"/>
                  <a:gd name="T10" fmla="*/ 32 w 70"/>
                  <a:gd name="T11" fmla="*/ 12 h 41"/>
                  <a:gd name="T12" fmla="*/ 28 w 70"/>
                  <a:gd name="T13" fmla="*/ 20 h 41"/>
                  <a:gd name="T14" fmla="*/ 16 w 70"/>
                  <a:gd name="T15" fmla="*/ 12 h 41"/>
                  <a:gd name="T16" fmla="*/ 12 w 70"/>
                  <a:gd name="T17" fmla="*/ 17 h 41"/>
                  <a:gd name="T18" fmla="*/ 12 w 70"/>
                  <a:gd name="T19" fmla="*/ 17 h 41"/>
                  <a:gd name="T20" fmla="*/ 0 w 70"/>
                  <a:gd name="T21" fmla="*/ 37 h 41"/>
                  <a:gd name="T22" fmla="*/ 5 w 70"/>
                  <a:gd name="T23" fmla="*/ 41 h 41"/>
                  <a:gd name="T24" fmla="*/ 17 w 70"/>
                  <a:gd name="T25" fmla="*/ 21 h 41"/>
                  <a:gd name="T26" fmla="*/ 24 w 70"/>
                  <a:gd name="T27" fmla="*/ 25 h 41"/>
                  <a:gd name="T28" fmla="*/ 24 w 70"/>
                  <a:gd name="T29" fmla="*/ 25 h 41"/>
                  <a:gd name="T30" fmla="*/ 30 w 70"/>
                  <a:gd name="T31" fmla="*/ 29 h 41"/>
                  <a:gd name="T32" fmla="*/ 37 w 70"/>
                  <a:gd name="T33" fmla="*/ 17 h 41"/>
                  <a:gd name="T34" fmla="*/ 42 w 70"/>
                  <a:gd name="T35" fmla="*/ 21 h 41"/>
                  <a:gd name="T36" fmla="*/ 42 w 70"/>
                  <a:gd name="T37" fmla="*/ 21 h 41"/>
                  <a:gd name="T38" fmla="*/ 56 w 70"/>
                  <a:gd name="T39" fmla="*/ 28 h 41"/>
                  <a:gd name="T40" fmla="*/ 57 w 70"/>
                  <a:gd name="T41" fmla="*/ 28 h 41"/>
                  <a:gd name="T42" fmla="*/ 57 w 70"/>
                  <a:gd name="T43" fmla="*/ 28 h 41"/>
                  <a:gd name="T44" fmla="*/ 64 w 70"/>
                  <a:gd name="T45" fmla="*/ 17 h 41"/>
                  <a:gd name="T46" fmla="*/ 64 w 70"/>
                  <a:gd name="T47" fmla="*/ 17 h 41"/>
                  <a:gd name="T48" fmla="*/ 70 w 70"/>
                  <a:gd name="T49" fmla="*/ 4 h 41"/>
                  <a:gd name="T50" fmla="*/ 65 w 70"/>
                  <a:gd name="T51" fmla="*/ 0 h 41"/>
                  <a:gd name="T52" fmla="*/ 58 w 70"/>
                  <a:gd name="T53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0" h="41">
                    <a:moveTo>
                      <a:pt x="58" y="12"/>
                    </a:moveTo>
                    <a:lnTo>
                      <a:pt x="54" y="20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34" y="8"/>
                    </a:lnTo>
                    <a:lnTo>
                      <a:pt x="32" y="12"/>
                    </a:lnTo>
                    <a:lnTo>
                      <a:pt x="28" y="20"/>
                    </a:lnTo>
                    <a:lnTo>
                      <a:pt x="16" y="12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0" y="37"/>
                    </a:lnTo>
                    <a:lnTo>
                      <a:pt x="5" y="41"/>
                    </a:lnTo>
                    <a:lnTo>
                      <a:pt x="17" y="21"/>
                    </a:lnTo>
                    <a:lnTo>
                      <a:pt x="24" y="25"/>
                    </a:lnTo>
                    <a:lnTo>
                      <a:pt x="24" y="25"/>
                    </a:lnTo>
                    <a:lnTo>
                      <a:pt x="30" y="29"/>
                    </a:lnTo>
                    <a:lnTo>
                      <a:pt x="37" y="17"/>
                    </a:lnTo>
                    <a:lnTo>
                      <a:pt x="42" y="21"/>
                    </a:lnTo>
                    <a:lnTo>
                      <a:pt x="42" y="21"/>
                    </a:lnTo>
                    <a:lnTo>
                      <a:pt x="56" y="28"/>
                    </a:lnTo>
                    <a:lnTo>
                      <a:pt x="57" y="28"/>
                    </a:lnTo>
                    <a:lnTo>
                      <a:pt x="57" y="28"/>
                    </a:lnTo>
                    <a:lnTo>
                      <a:pt x="64" y="17"/>
                    </a:lnTo>
                    <a:lnTo>
                      <a:pt x="64" y="17"/>
                    </a:lnTo>
                    <a:lnTo>
                      <a:pt x="70" y="4"/>
                    </a:lnTo>
                    <a:lnTo>
                      <a:pt x="65" y="0"/>
                    </a:lnTo>
                    <a:lnTo>
                      <a:pt x="58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146" name="Group 33"/>
            <p:cNvGrpSpPr>
              <a:grpSpLocks noChangeAspect="1"/>
            </p:cNvGrpSpPr>
            <p:nvPr/>
          </p:nvGrpSpPr>
          <p:grpSpPr>
            <a:xfrm>
              <a:off x="3289372" y="3001710"/>
              <a:ext cx="216000" cy="183437"/>
              <a:chOff x="2950272" y="1314466"/>
              <a:chExt cx="496661" cy="421788"/>
            </a:xfrm>
            <a:solidFill>
              <a:schemeClr val="bg1"/>
            </a:solidFill>
          </p:grpSpPr>
          <p:sp>
            <p:nvSpPr>
              <p:cNvPr id="179" name="Freeform 12"/>
              <p:cNvSpPr/>
              <p:nvPr/>
            </p:nvSpPr>
            <p:spPr bwMode="auto">
              <a:xfrm>
                <a:off x="3107507" y="1559052"/>
                <a:ext cx="89848" cy="89848"/>
              </a:xfrm>
              <a:custGeom>
                <a:avLst/>
                <a:gdLst>
                  <a:gd name="T0" fmla="*/ 36 w 36"/>
                  <a:gd name="T1" fmla="*/ 20 h 36"/>
                  <a:gd name="T2" fmla="*/ 16 w 36"/>
                  <a:gd name="T3" fmla="*/ 0 h 36"/>
                  <a:gd name="T4" fmla="*/ 16 w 36"/>
                  <a:gd name="T5" fmla="*/ 0 h 36"/>
                  <a:gd name="T6" fmla="*/ 0 w 36"/>
                  <a:gd name="T7" fmla="*/ 36 h 36"/>
                  <a:gd name="T8" fmla="*/ 36 w 36"/>
                  <a:gd name="T9" fmla="*/ 2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6" y="2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0" y="36"/>
                    </a:lnTo>
                    <a:lnTo>
                      <a:pt x="3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  <p:sp>
            <p:nvSpPr>
              <p:cNvPr id="180" name="Rectangle 13"/>
              <p:cNvSpPr>
                <a:spLocks noChangeArrowheads="1"/>
              </p:cNvSpPr>
              <p:nvPr/>
            </p:nvSpPr>
            <p:spPr bwMode="auto">
              <a:xfrm>
                <a:off x="3197355" y="1608968"/>
                <a:ext cx="2497" cy="249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  <p:sp>
            <p:nvSpPr>
              <p:cNvPr id="181" name="Freeform 14"/>
              <p:cNvSpPr/>
              <p:nvPr/>
            </p:nvSpPr>
            <p:spPr bwMode="auto">
              <a:xfrm>
                <a:off x="3159917" y="1344415"/>
                <a:ext cx="227117" cy="222125"/>
              </a:xfrm>
              <a:custGeom>
                <a:avLst/>
                <a:gdLst>
                  <a:gd name="T0" fmla="*/ 81 w 91"/>
                  <a:gd name="T1" fmla="*/ 0 h 89"/>
                  <a:gd name="T2" fmla="*/ 0 w 91"/>
                  <a:gd name="T3" fmla="*/ 81 h 89"/>
                  <a:gd name="T4" fmla="*/ 8 w 91"/>
                  <a:gd name="T5" fmla="*/ 89 h 89"/>
                  <a:gd name="T6" fmla="*/ 91 w 91"/>
                  <a:gd name="T7" fmla="*/ 8 h 89"/>
                  <a:gd name="T8" fmla="*/ 81 w 91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89">
                    <a:moveTo>
                      <a:pt x="81" y="0"/>
                    </a:moveTo>
                    <a:lnTo>
                      <a:pt x="0" y="81"/>
                    </a:lnTo>
                    <a:lnTo>
                      <a:pt x="8" y="89"/>
                    </a:lnTo>
                    <a:lnTo>
                      <a:pt x="91" y="8"/>
                    </a:lnTo>
                    <a:lnTo>
                      <a:pt x="8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  <p:sp>
            <p:nvSpPr>
              <p:cNvPr id="183" name="Freeform 16"/>
              <p:cNvSpPr/>
              <p:nvPr/>
            </p:nvSpPr>
            <p:spPr bwMode="auto">
              <a:xfrm>
                <a:off x="3377051" y="1314466"/>
                <a:ext cx="69882" cy="64890"/>
              </a:xfrm>
              <a:custGeom>
                <a:avLst/>
                <a:gdLst>
                  <a:gd name="T0" fmla="*/ 14 w 21"/>
                  <a:gd name="T1" fmla="*/ 6 h 20"/>
                  <a:gd name="T2" fmla="*/ 0 w 21"/>
                  <a:gd name="T3" fmla="*/ 6 h 20"/>
                  <a:gd name="T4" fmla="*/ 15 w 21"/>
                  <a:gd name="T5" fmla="*/ 20 h 20"/>
                  <a:gd name="T6" fmla="*/ 14 w 21"/>
                  <a:gd name="T7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0">
                    <a:moveTo>
                      <a:pt x="14" y="6"/>
                    </a:moveTo>
                    <a:cubicBezTo>
                      <a:pt x="8" y="0"/>
                      <a:pt x="0" y="6"/>
                      <a:pt x="0" y="6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21" y="13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  <p:sp>
            <p:nvSpPr>
              <p:cNvPr id="184" name="Freeform 17"/>
              <p:cNvSpPr/>
              <p:nvPr/>
            </p:nvSpPr>
            <p:spPr bwMode="auto">
              <a:xfrm>
                <a:off x="2950272" y="1324449"/>
                <a:ext cx="416796" cy="411805"/>
              </a:xfrm>
              <a:custGeom>
                <a:avLst/>
                <a:gdLst>
                  <a:gd name="T0" fmla="*/ 147 w 167"/>
                  <a:gd name="T1" fmla="*/ 145 h 165"/>
                  <a:gd name="T2" fmla="*/ 20 w 167"/>
                  <a:gd name="T3" fmla="*/ 145 h 165"/>
                  <a:gd name="T4" fmla="*/ 20 w 167"/>
                  <a:gd name="T5" fmla="*/ 20 h 165"/>
                  <a:gd name="T6" fmla="*/ 139 w 167"/>
                  <a:gd name="T7" fmla="*/ 20 h 165"/>
                  <a:gd name="T8" fmla="*/ 160 w 167"/>
                  <a:gd name="T9" fmla="*/ 0 h 165"/>
                  <a:gd name="T10" fmla="*/ 0 w 167"/>
                  <a:gd name="T11" fmla="*/ 0 h 165"/>
                  <a:gd name="T12" fmla="*/ 0 w 167"/>
                  <a:gd name="T13" fmla="*/ 165 h 165"/>
                  <a:gd name="T14" fmla="*/ 167 w 167"/>
                  <a:gd name="T15" fmla="*/ 165 h 165"/>
                  <a:gd name="T16" fmla="*/ 167 w 167"/>
                  <a:gd name="T17" fmla="*/ 61 h 165"/>
                  <a:gd name="T18" fmla="*/ 147 w 167"/>
                  <a:gd name="T19" fmla="*/ 81 h 165"/>
                  <a:gd name="T20" fmla="*/ 147 w 167"/>
                  <a:gd name="T21" fmla="*/ 14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7" h="165">
                    <a:moveTo>
                      <a:pt x="147" y="145"/>
                    </a:moveTo>
                    <a:lnTo>
                      <a:pt x="20" y="145"/>
                    </a:lnTo>
                    <a:lnTo>
                      <a:pt x="20" y="20"/>
                    </a:lnTo>
                    <a:lnTo>
                      <a:pt x="139" y="20"/>
                    </a:lnTo>
                    <a:lnTo>
                      <a:pt x="160" y="0"/>
                    </a:lnTo>
                    <a:lnTo>
                      <a:pt x="0" y="0"/>
                    </a:lnTo>
                    <a:lnTo>
                      <a:pt x="0" y="165"/>
                    </a:lnTo>
                    <a:lnTo>
                      <a:pt x="167" y="165"/>
                    </a:lnTo>
                    <a:lnTo>
                      <a:pt x="167" y="61"/>
                    </a:lnTo>
                    <a:lnTo>
                      <a:pt x="147" y="81"/>
                    </a:lnTo>
                    <a:lnTo>
                      <a:pt x="147" y="14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147" name="组合 146"/>
            <p:cNvGrpSpPr>
              <a:grpSpLocks noChangeAspect="1"/>
            </p:cNvGrpSpPr>
            <p:nvPr/>
          </p:nvGrpSpPr>
          <p:grpSpPr>
            <a:xfrm>
              <a:off x="5493311" y="2633965"/>
              <a:ext cx="216000" cy="181725"/>
              <a:chOff x="5146675" y="766763"/>
              <a:chExt cx="1590676" cy="1338263"/>
            </a:xfrm>
            <a:solidFill>
              <a:schemeClr val="bg1"/>
            </a:solidFill>
          </p:grpSpPr>
          <p:sp>
            <p:nvSpPr>
              <p:cNvPr id="167" name="Oval 18"/>
              <p:cNvSpPr>
                <a:spLocks noChangeArrowheads="1"/>
              </p:cNvSpPr>
              <p:nvPr/>
            </p:nvSpPr>
            <p:spPr bwMode="auto">
              <a:xfrm>
                <a:off x="5675313" y="766763"/>
                <a:ext cx="533400" cy="5349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68" name="Freeform 19"/>
              <p:cNvSpPr/>
              <p:nvPr/>
            </p:nvSpPr>
            <p:spPr bwMode="auto">
              <a:xfrm>
                <a:off x="5511800" y="1344613"/>
                <a:ext cx="860425" cy="760413"/>
              </a:xfrm>
              <a:custGeom>
                <a:avLst/>
                <a:gdLst>
                  <a:gd name="T0" fmla="*/ 201 w 301"/>
                  <a:gd name="T1" fmla="*/ 0 h 266"/>
                  <a:gd name="T2" fmla="*/ 151 w 301"/>
                  <a:gd name="T3" fmla="*/ 67 h 266"/>
                  <a:gd name="T4" fmla="*/ 101 w 301"/>
                  <a:gd name="T5" fmla="*/ 0 h 266"/>
                  <a:gd name="T6" fmla="*/ 0 w 301"/>
                  <a:gd name="T7" fmla="*/ 144 h 266"/>
                  <a:gd name="T8" fmla="*/ 0 w 301"/>
                  <a:gd name="T9" fmla="*/ 235 h 266"/>
                  <a:gd name="T10" fmla="*/ 0 w 301"/>
                  <a:gd name="T11" fmla="*/ 235 h 266"/>
                  <a:gd name="T12" fmla="*/ 151 w 301"/>
                  <a:gd name="T13" fmla="*/ 266 h 266"/>
                  <a:gd name="T14" fmla="*/ 301 w 301"/>
                  <a:gd name="T15" fmla="*/ 235 h 266"/>
                  <a:gd name="T16" fmla="*/ 301 w 301"/>
                  <a:gd name="T17" fmla="*/ 235 h 266"/>
                  <a:gd name="T18" fmla="*/ 301 w 301"/>
                  <a:gd name="T19" fmla="*/ 144 h 266"/>
                  <a:gd name="T20" fmla="*/ 201 w 301"/>
                  <a:gd name="T2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1" h="266">
                    <a:moveTo>
                      <a:pt x="201" y="0"/>
                    </a:moveTo>
                    <a:cubicBezTo>
                      <a:pt x="151" y="67"/>
                      <a:pt x="151" y="67"/>
                      <a:pt x="151" y="6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42" y="21"/>
                      <a:pt x="0" y="78"/>
                      <a:pt x="0" y="144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3" y="252"/>
                      <a:pt x="69" y="266"/>
                      <a:pt x="151" y="266"/>
                    </a:cubicBezTo>
                    <a:cubicBezTo>
                      <a:pt x="232" y="266"/>
                      <a:pt x="298" y="252"/>
                      <a:pt x="301" y="235"/>
                    </a:cubicBezTo>
                    <a:cubicBezTo>
                      <a:pt x="301" y="235"/>
                      <a:pt x="301" y="235"/>
                      <a:pt x="301" y="235"/>
                    </a:cubicBezTo>
                    <a:cubicBezTo>
                      <a:pt x="301" y="144"/>
                      <a:pt x="301" y="144"/>
                      <a:pt x="301" y="144"/>
                    </a:cubicBezTo>
                    <a:cubicBezTo>
                      <a:pt x="301" y="78"/>
                      <a:pt x="259" y="21"/>
                      <a:pt x="2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69" name="Freeform 20"/>
              <p:cNvSpPr/>
              <p:nvPr/>
            </p:nvSpPr>
            <p:spPr bwMode="auto">
              <a:xfrm>
                <a:off x="5900738" y="1319213"/>
                <a:ext cx="85725" cy="50800"/>
              </a:xfrm>
              <a:custGeom>
                <a:avLst/>
                <a:gdLst>
                  <a:gd name="T0" fmla="*/ 30 w 30"/>
                  <a:gd name="T1" fmla="*/ 1 h 18"/>
                  <a:gd name="T2" fmla="*/ 15 w 30"/>
                  <a:gd name="T3" fmla="*/ 0 h 18"/>
                  <a:gd name="T4" fmla="*/ 1 w 30"/>
                  <a:gd name="T5" fmla="*/ 1 h 18"/>
                  <a:gd name="T6" fmla="*/ 7 w 30"/>
                  <a:gd name="T7" fmla="*/ 18 h 18"/>
                  <a:gd name="T8" fmla="*/ 24 w 30"/>
                  <a:gd name="T9" fmla="*/ 18 h 18"/>
                  <a:gd name="T10" fmla="*/ 30 w 30"/>
                  <a:gd name="T1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30" y="1"/>
                    </a:moveTo>
                    <a:cubicBezTo>
                      <a:pt x="25" y="0"/>
                      <a:pt x="20" y="0"/>
                      <a:pt x="15" y="0"/>
                    </a:cubicBezTo>
                    <a:cubicBezTo>
                      <a:pt x="10" y="0"/>
                      <a:pt x="6" y="0"/>
                      <a:pt x="1" y="1"/>
                    </a:cubicBezTo>
                    <a:cubicBezTo>
                      <a:pt x="1" y="1"/>
                      <a:pt x="0" y="11"/>
                      <a:pt x="7" y="18"/>
                    </a:cubicBezTo>
                    <a:cubicBezTo>
                      <a:pt x="7" y="18"/>
                      <a:pt x="18" y="18"/>
                      <a:pt x="24" y="18"/>
                    </a:cubicBezTo>
                    <a:cubicBezTo>
                      <a:pt x="24" y="18"/>
                      <a:pt x="30" y="12"/>
                      <a:pt x="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0" name="Freeform 21"/>
              <p:cNvSpPr/>
              <p:nvPr/>
            </p:nvSpPr>
            <p:spPr bwMode="auto">
              <a:xfrm>
                <a:off x="5894388" y="1377951"/>
                <a:ext cx="95250" cy="130175"/>
              </a:xfrm>
              <a:custGeom>
                <a:avLst/>
                <a:gdLst>
                  <a:gd name="T0" fmla="*/ 15 w 60"/>
                  <a:gd name="T1" fmla="*/ 0 h 82"/>
                  <a:gd name="T2" fmla="*/ 47 w 60"/>
                  <a:gd name="T3" fmla="*/ 0 h 82"/>
                  <a:gd name="T4" fmla="*/ 60 w 60"/>
                  <a:gd name="T5" fmla="*/ 47 h 82"/>
                  <a:gd name="T6" fmla="*/ 31 w 60"/>
                  <a:gd name="T7" fmla="*/ 82 h 82"/>
                  <a:gd name="T8" fmla="*/ 0 w 60"/>
                  <a:gd name="T9" fmla="*/ 47 h 82"/>
                  <a:gd name="T10" fmla="*/ 15 w 60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82">
                    <a:moveTo>
                      <a:pt x="15" y="0"/>
                    </a:moveTo>
                    <a:lnTo>
                      <a:pt x="47" y="0"/>
                    </a:lnTo>
                    <a:lnTo>
                      <a:pt x="60" y="47"/>
                    </a:lnTo>
                    <a:lnTo>
                      <a:pt x="31" y="82"/>
                    </a:lnTo>
                    <a:lnTo>
                      <a:pt x="0" y="47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1" name="Freeform 22"/>
              <p:cNvSpPr/>
              <p:nvPr/>
            </p:nvSpPr>
            <p:spPr bwMode="auto">
              <a:xfrm>
                <a:off x="5432425" y="1427163"/>
                <a:ext cx="71438" cy="96838"/>
              </a:xfrm>
              <a:custGeom>
                <a:avLst/>
                <a:gdLst>
                  <a:gd name="T0" fmla="*/ 23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3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3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3" y="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2" name="Freeform 23"/>
              <p:cNvSpPr/>
              <p:nvPr/>
            </p:nvSpPr>
            <p:spPr bwMode="auto">
              <a:xfrm>
                <a:off x="5146675" y="1401763"/>
                <a:ext cx="465138" cy="568325"/>
              </a:xfrm>
              <a:custGeom>
                <a:avLst/>
                <a:gdLst>
                  <a:gd name="T0" fmla="*/ 150 w 163"/>
                  <a:gd name="T1" fmla="*/ 0 h 199"/>
                  <a:gd name="T2" fmla="*/ 113 w 163"/>
                  <a:gd name="T3" fmla="*/ 50 h 199"/>
                  <a:gd name="T4" fmla="*/ 75 w 163"/>
                  <a:gd name="T5" fmla="*/ 0 h 199"/>
                  <a:gd name="T6" fmla="*/ 0 w 163"/>
                  <a:gd name="T7" fmla="*/ 108 h 199"/>
                  <a:gd name="T8" fmla="*/ 0 w 163"/>
                  <a:gd name="T9" fmla="*/ 176 h 199"/>
                  <a:gd name="T10" fmla="*/ 0 w 163"/>
                  <a:gd name="T11" fmla="*/ 176 h 199"/>
                  <a:gd name="T12" fmla="*/ 113 w 163"/>
                  <a:gd name="T13" fmla="*/ 199 h 199"/>
                  <a:gd name="T14" fmla="*/ 114 w 163"/>
                  <a:gd name="T15" fmla="*/ 199 h 199"/>
                  <a:gd name="T16" fmla="*/ 114 w 163"/>
                  <a:gd name="T17" fmla="*/ 124 h 199"/>
                  <a:gd name="T18" fmla="*/ 163 w 163"/>
                  <a:gd name="T19" fmla="*/ 6 h 199"/>
                  <a:gd name="T20" fmla="*/ 150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150" y="0"/>
                    </a:moveTo>
                    <a:cubicBezTo>
                      <a:pt x="113" y="50"/>
                      <a:pt x="113" y="50"/>
                      <a:pt x="113" y="5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31" y="16"/>
                      <a:pt x="0" y="58"/>
                      <a:pt x="0" y="108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2" y="189"/>
                      <a:pt x="52" y="199"/>
                      <a:pt x="113" y="199"/>
                    </a:cubicBezTo>
                    <a:cubicBezTo>
                      <a:pt x="113" y="199"/>
                      <a:pt x="114" y="199"/>
                      <a:pt x="114" y="199"/>
                    </a:cubicBezTo>
                    <a:cubicBezTo>
                      <a:pt x="114" y="124"/>
                      <a:pt x="114" y="124"/>
                      <a:pt x="114" y="124"/>
                    </a:cubicBezTo>
                    <a:cubicBezTo>
                      <a:pt x="114" y="78"/>
                      <a:pt x="133" y="36"/>
                      <a:pt x="163" y="6"/>
                    </a:cubicBezTo>
                    <a:cubicBezTo>
                      <a:pt x="159" y="3"/>
                      <a:pt x="155" y="2"/>
                      <a:pt x="1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3" name="Freeform 24"/>
              <p:cNvSpPr/>
              <p:nvPr/>
            </p:nvSpPr>
            <p:spPr bwMode="auto">
              <a:xfrm>
                <a:off x="5438775" y="1381126"/>
                <a:ext cx="61913" cy="41275"/>
              </a:xfrm>
              <a:custGeom>
                <a:avLst/>
                <a:gdLst>
                  <a:gd name="T0" fmla="*/ 18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8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8" y="14"/>
                    </a:moveTo>
                    <a:cubicBezTo>
                      <a:pt x="18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4" name="Oval 25"/>
              <p:cNvSpPr>
                <a:spLocks noChangeArrowheads="1"/>
              </p:cNvSpPr>
              <p:nvPr/>
            </p:nvSpPr>
            <p:spPr bwMode="auto">
              <a:xfrm>
                <a:off x="5267325" y="966788"/>
                <a:ext cx="401638" cy="403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5" name="Freeform 26"/>
              <p:cNvSpPr/>
              <p:nvPr/>
            </p:nvSpPr>
            <p:spPr bwMode="auto">
              <a:xfrm>
                <a:off x="6386513" y="1381126"/>
                <a:ext cx="61913" cy="41275"/>
              </a:xfrm>
              <a:custGeom>
                <a:avLst/>
                <a:gdLst>
                  <a:gd name="T0" fmla="*/ 17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7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7" y="14"/>
                    </a:moveTo>
                    <a:cubicBezTo>
                      <a:pt x="17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7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6" name="Freeform 27"/>
              <p:cNvSpPr/>
              <p:nvPr/>
            </p:nvSpPr>
            <p:spPr bwMode="auto">
              <a:xfrm>
                <a:off x="6380163" y="1427163"/>
                <a:ext cx="71438" cy="96838"/>
              </a:xfrm>
              <a:custGeom>
                <a:avLst/>
                <a:gdLst>
                  <a:gd name="T0" fmla="*/ 24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4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4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4" y="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7" name="Oval 28"/>
              <p:cNvSpPr>
                <a:spLocks noChangeArrowheads="1"/>
              </p:cNvSpPr>
              <p:nvPr/>
            </p:nvSpPr>
            <p:spPr bwMode="auto">
              <a:xfrm>
                <a:off x="6215063" y="966788"/>
                <a:ext cx="403225" cy="403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8" name="Freeform 29"/>
              <p:cNvSpPr/>
              <p:nvPr/>
            </p:nvSpPr>
            <p:spPr bwMode="auto">
              <a:xfrm>
                <a:off x="6272213" y="1401763"/>
                <a:ext cx="465138" cy="568325"/>
              </a:xfrm>
              <a:custGeom>
                <a:avLst/>
                <a:gdLst>
                  <a:gd name="T0" fmla="*/ 88 w 163"/>
                  <a:gd name="T1" fmla="*/ 0 h 199"/>
                  <a:gd name="T2" fmla="*/ 51 w 163"/>
                  <a:gd name="T3" fmla="*/ 50 h 199"/>
                  <a:gd name="T4" fmla="*/ 13 w 163"/>
                  <a:gd name="T5" fmla="*/ 0 h 199"/>
                  <a:gd name="T6" fmla="*/ 0 w 163"/>
                  <a:gd name="T7" fmla="*/ 6 h 199"/>
                  <a:gd name="T8" fmla="*/ 49 w 163"/>
                  <a:gd name="T9" fmla="*/ 124 h 199"/>
                  <a:gd name="T10" fmla="*/ 49 w 163"/>
                  <a:gd name="T11" fmla="*/ 199 h 199"/>
                  <a:gd name="T12" fmla="*/ 51 w 163"/>
                  <a:gd name="T13" fmla="*/ 199 h 199"/>
                  <a:gd name="T14" fmla="*/ 163 w 163"/>
                  <a:gd name="T15" fmla="*/ 176 h 199"/>
                  <a:gd name="T16" fmla="*/ 163 w 163"/>
                  <a:gd name="T17" fmla="*/ 176 h 199"/>
                  <a:gd name="T18" fmla="*/ 163 w 163"/>
                  <a:gd name="T19" fmla="*/ 108 h 199"/>
                  <a:gd name="T20" fmla="*/ 88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88" y="0"/>
                    </a:moveTo>
                    <a:cubicBezTo>
                      <a:pt x="51" y="50"/>
                      <a:pt x="51" y="50"/>
                      <a:pt x="51" y="5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2"/>
                      <a:pt x="4" y="3"/>
                      <a:pt x="0" y="6"/>
                    </a:cubicBezTo>
                    <a:cubicBezTo>
                      <a:pt x="30" y="36"/>
                      <a:pt x="49" y="78"/>
                      <a:pt x="49" y="124"/>
                    </a:cubicBezTo>
                    <a:cubicBezTo>
                      <a:pt x="49" y="199"/>
                      <a:pt x="49" y="199"/>
                      <a:pt x="49" y="199"/>
                    </a:cubicBezTo>
                    <a:cubicBezTo>
                      <a:pt x="50" y="199"/>
                      <a:pt x="50" y="199"/>
                      <a:pt x="51" y="199"/>
                    </a:cubicBezTo>
                    <a:cubicBezTo>
                      <a:pt x="112" y="199"/>
                      <a:pt x="161" y="189"/>
                      <a:pt x="163" y="176"/>
                    </a:cubicBezTo>
                    <a:cubicBezTo>
                      <a:pt x="163" y="176"/>
                      <a:pt x="163" y="176"/>
                      <a:pt x="163" y="176"/>
                    </a:cubicBezTo>
                    <a:cubicBezTo>
                      <a:pt x="163" y="108"/>
                      <a:pt x="163" y="108"/>
                      <a:pt x="163" y="108"/>
                    </a:cubicBezTo>
                    <a:cubicBezTo>
                      <a:pt x="163" y="58"/>
                      <a:pt x="132" y="16"/>
                      <a:pt x="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</p:grpSp>
        <p:grpSp>
          <p:nvGrpSpPr>
            <p:cNvPr id="149" name="组合 148"/>
            <p:cNvGrpSpPr>
              <a:grpSpLocks noChangeAspect="1"/>
            </p:cNvGrpSpPr>
            <p:nvPr/>
          </p:nvGrpSpPr>
          <p:grpSpPr>
            <a:xfrm>
              <a:off x="3706368" y="1913923"/>
              <a:ext cx="216000" cy="167043"/>
              <a:chOff x="3175" y="747713"/>
              <a:chExt cx="1751013" cy="1354138"/>
            </a:xfrm>
            <a:solidFill>
              <a:schemeClr val="bg1"/>
            </a:solidFill>
          </p:grpSpPr>
          <p:sp>
            <p:nvSpPr>
              <p:cNvPr id="159" name="Freeform 6"/>
              <p:cNvSpPr/>
              <p:nvPr/>
            </p:nvSpPr>
            <p:spPr bwMode="auto">
              <a:xfrm>
                <a:off x="3175" y="747713"/>
                <a:ext cx="1308100" cy="854075"/>
              </a:xfrm>
              <a:custGeom>
                <a:avLst/>
                <a:gdLst>
                  <a:gd name="T0" fmla="*/ 357 w 458"/>
                  <a:gd name="T1" fmla="*/ 8 h 299"/>
                  <a:gd name="T2" fmla="*/ 184 w 458"/>
                  <a:gd name="T3" fmla="*/ 54 h 299"/>
                  <a:gd name="T4" fmla="*/ 40 w 458"/>
                  <a:gd name="T5" fmla="*/ 161 h 299"/>
                  <a:gd name="T6" fmla="*/ 35 w 458"/>
                  <a:gd name="T7" fmla="*/ 277 h 299"/>
                  <a:gd name="T8" fmla="*/ 36 w 458"/>
                  <a:gd name="T9" fmla="*/ 279 h 299"/>
                  <a:gd name="T10" fmla="*/ 85 w 458"/>
                  <a:gd name="T11" fmla="*/ 288 h 299"/>
                  <a:gd name="T12" fmla="*/ 133 w 458"/>
                  <a:gd name="T13" fmla="*/ 256 h 299"/>
                  <a:gd name="T14" fmla="*/ 142 w 458"/>
                  <a:gd name="T15" fmla="*/ 207 h 299"/>
                  <a:gd name="T16" fmla="*/ 128 w 458"/>
                  <a:gd name="T17" fmla="*/ 195 h 299"/>
                  <a:gd name="T18" fmla="*/ 211 w 458"/>
                  <a:gd name="T19" fmla="*/ 112 h 299"/>
                  <a:gd name="T20" fmla="*/ 211 w 458"/>
                  <a:gd name="T21" fmla="*/ 112 h 299"/>
                  <a:gd name="T22" fmla="*/ 212 w 458"/>
                  <a:gd name="T23" fmla="*/ 112 h 299"/>
                  <a:gd name="T24" fmla="*/ 212 w 458"/>
                  <a:gd name="T25" fmla="*/ 112 h 299"/>
                  <a:gd name="T26" fmla="*/ 212 w 458"/>
                  <a:gd name="T27" fmla="*/ 112 h 299"/>
                  <a:gd name="T28" fmla="*/ 329 w 458"/>
                  <a:gd name="T29" fmla="*/ 97 h 299"/>
                  <a:gd name="T30" fmla="*/ 330 w 458"/>
                  <a:gd name="T31" fmla="*/ 116 h 299"/>
                  <a:gd name="T32" fmla="*/ 374 w 458"/>
                  <a:gd name="T33" fmla="*/ 139 h 299"/>
                  <a:gd name="T34" fmla="*/ 429 w 458"/>
                  <a:gd name="T35" fmla="*/ 121 h 299"/>
                  <a:gd name="T36" fmla="*/ 452 w 458"/>
                  <a:gd name="T37" fmla="*/ 77 h 299"/>
                  <a:gd name="T38" fmla="*/ 451 w 458"/>
                  <a:gd name="T39" fmla="*/ 75 h 299"/>
                  <a:gd name="T40" fmla="*/ 357 w 458"/>
                  <a:gd name="T41" fmla="*/ 8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8" h="299">
                    <a:moveTo>
                      <a:pt x="357" y="8"/>
                    </a:moveTo>
                    <a:cubicBezTo>
                      <a:pt x="288" y="0"/>
                      <a:pt x="191" y="50"/>
                      <a:pt x="184" y="54"/>
                    </a:cubicBezTo>
                    <a:cubicBezTo>
                      <a:pt x="176" y="58"/>
                      <a:pt x="77" y="103"/>
                      <a:pt x="40" y="161"/>
                    </a:cubicBezTo>
                    <a:cubicBezTo>
                      <a:pt x="0" y="225"/>
                      <a:pt x="34" y="276"/>
                      <a:pt x="35" y="277"/>
                    </a:cubicBezTo>
                    <a:cubicBezTo>
                      <a:pt x="35" y="278"/>
                      <a:pt x="36" y="278"/>
                      <a:pt x="36" y="279"/>
                    </a:cubicBezTo>
                    <a:cubicBezTo>
                      <a:pt x="47" y="295"/>
                      <a:pt x="69" y="299"/>
                      <a:pt x="85" y="288"/>
                    </a:cubicBezTo>
                    <a:cubicBezTo>
                      <a:pt x="133" y="256"/>
                      <a:pt x="133" y="256"/>
                      <a:pt x="133" y="256"/>
                    </a:cubicBezTo>
                    <a:cubicBezTo>
                      <a:pt x="149" y="245"/>
                      <a:pt x="153" y="223"/>
                      <a:pt x="142" y="207"/>
                    </a:cubicBezTo>
                    <a:cubicBezTo>
                      <a:pt x="138" y="201"/>
                      <a:pt x="133" y="197"/>
                      <a:pt x="128" y="195"/>
                    </a:cubicBezTo>
                    <a:cubicBezTo>
                      <a:pt x="111" y="157"/>
                      <a:pt x="200" y="117"/>
                      <a:pt x="211" y="112"/>
                    </a:cubicBezTo>
                    <a:cubicBezTo>
                      <a:pt x="211" y="112"/>
                      <a:pt x="211" y="112"/>
                      <a:pt x="211" y="112"/>
                    </a:cubicBezTo>
                    <a:cubicBezTo>
                      <a:pt x="211" y="112"/>
                      <a:pt x="211" y="112"/>
                      <a:pt x="212" y="112"/>
                    </a:cubicBezTo>
                    <a:cubicBezTo>
                      <a:pt x="212" y="112"/>
                      <a:pt x="212" y="112"/>
                      <a:pt x="212" y="112"/>
                    </a:cubicBezTo>
                    <a:cubicBezTo>
                      <a:pt x="212" y="112"/>
                      <a:pt x="212" y="112"/>
                      <a:pt x="212" y="112"/>
                    </a:cubicBezTo>
                    <a:cubicBezTo>
                      <a:pt x="223" y="106"/>
                      <a:pt x="310" y="61"/>
                      <a:pt x="329" y="97"/>
                    </a:cubicBezTo>
                    <a:cubicBezTo>
                      <a:pt x="328" y="103"/>
                      <a:pt x="328" y="109"/>
                      <a:pt x="330" y="116"/>
                    </a:cubicBezTo>
                    <a:cubicBezTo>
                      <a:pt x="335" y="134"/>
                      <a:pt x="355" y="145"/>
                      <a:pt x="374" y="139"/>
                    </a:cubicBezTo>
                    <a:cubicBezTo>
                      <a:pt x="429" y="121"/>
                      <a:pt x="429" y="121"/>
                      <a:pt x="429" y="121"/>
                    </a:cubicBezTo>
                    <a:cubicBezTo>
                      <a:pt x="447" y="116"/>
                      <a:pt x="458" y="96"/>
                      <a:pt x="452" y="77"/>
                    </a:cubicBezTo>
                    <a:cubicBezTo>
                      <a:pt x="452" y="76"/>
                      <a:pt x="451" y="76"/>
                      <a:pt x="451" y="75"/>
                    </a:cubicBezTo>
                    <a:cubicBezTo>
                      <a:pt x="451" y="74"/>
                      <a:pt x="432" y="15"/>
                      <a:pt x="357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60" name="Freeform 7"/>
              <p:cNvSpPr>
                <a:spLocks noEditPoints="1"/>
              </p:cNvSpPr>
              <p:nvPr/>
            </p:nvSpPr>
            <p:spPr bwMode="auto">
              <a:xfrm>
                <a:off x="180975" y="1273176"/>
                <a:ext cx="1270000" cy="828675"/>
              </a:xfrm>
              <a:custGeom>
                <a:avLst/>
                <a:gdLst>
                  <a:gd name="T0" fmla="*/ 442 w 445"/>
                  <a:gd name="T1" fmla="*/ 213 h 290"/>
                  <a:gd name="T2" fmla="*/ 313 w 445"/>
                  <a:gd name="T3" fmla="*/ 55 h 290"/>
                  <a:gd name="T4" fmla="*/ 313 w 445"/>
                  <a:gd name="T5" fmla="*/ 26 h 290"/>
                  <a:gd name="T6" fmla="*/ 262 w 445"/>
                  <a:gd name="T7" fmla="*/ 26 h 290"/>
                  <a:gd name="T8" fmla="*/ 183 w 445"/>
                  <a:gd name="T9" fmla="*/ 30 h 290"/>
                  <a:gd name="T10" fmla="*/ 157 w 445"/>
                  <a:gd name="T11" fmla="*/ 0 h 290"/>
                  <a:gd name="T12" fmla="*/ 132 w 445"/>
                  <a:gd name="T13" fmla="*/ 46 h 290"/>
                  <a:gd name="T14" fmla="*/ 132 w 445"/>
                  <a:gd name="T15" fmla="*/ 48 h 290"/>
                  <a:gd name="T16" fmla="*/ 132 w 445"/>
                  <a:gd name="T17" fmla="*/ 53 h 290"/>
                  <a:gd name="T18" fmla="*/ 3 w 445"/>
                  <a:gd name="T19" fmla="*/ 213 h 290"/>
                  <a:gd name="T20" fmla="*/ 0 w 445"/>
                  <a:gd name="T21" fmla="*/ 234 h 290"/>
                  <a:gd name="T22" fmla="*/ 0 w 445"/>
                  <a:gd name="T23" fmla="*/ 278 h 290"/>
                  <a:gd name="T24" fmla="*/ 433 w 445"/>
                  <a:gd name="T25" fmla="*/ 290 h 290"/>
                  <a:gd name="T26" fmla="*/ 445 w 445"/>
                  <a:gd name="T27" fmla="*/ 234 h 290"/>
                  <a:gd name="T28" fmla="*/ 445 w 445"/>
                  <a:gd name="T29" fmla="*/ 230 h 290"/>
                  <a:gd name="T30" fmla="*/ 175 w 445"/>
                  <a:gd name="T31" fmla="*/ 246 h 290"/>
                  <a:gd name="T32" fmla="*/ 146 w 445"/>
                  <a:gd name="T33" fmla="*/ 240 h 290"/>
                  <a:gd name="T34" fmla="*/ 153 w 445"/>
                  <a:gd name="T35" fmla="*/ 211 h 290"/>
                  <a:gd name="T36" fmla="*/ 181 w 445"/>
                  <a:gd name="T37" fmla="*/ 218 h 290"/>
                  <a:gd name="T38" fmla="*/ 181 w 445"/>
                  <a:gd name="T39" fmla="*/ 187 h 290"/>
                  <a:gd name="T40" fmla="*/ 153 w 445"/>
                  <a:gd name="T41" fmla="*/ 193 h 290"/>
                  <a:gd name="T42" fmla="*/ 146 w 445"/>
                  <a:gd name="T43" fmla="*/ 164 h 290"/>
                  <a:gd name="T44" fmla="*/ 175 w 445"/>
                  <a:gd name="T45" fmla="*/ 158 h 290"/>
                  <a:gd name="T46" fmla="*/ 181 w 445"/>
                  <a:gd name="T47" fmla="*/ 187 h 290"/>
                  <a:gd name="T48" fmla="*/ 175 w 445"/>
                  <a:gd name="T49" fmla="*/ 140 h 290"/>
                  <a:gd name="T50" fmla="*/ 146 w 445"/>
                  <a:gd name="T51" fmla="*/ 134 h 290"/>
                  <a:gd name="T52" fmla="*/ 153 w 445"/>
                  <a:gd name="T53" fmla="*/ 105 h 290"/>
                  <a:gd name="T54" fmla="*/ 181 w 445"/>
                  <a:gd name="T55" fmla="*/ 111 h 290"/>
                  <a:gd name="T56" fmla="*/ 240 w 445"/>
                  <a:gd name="T57" fmla="*/ 240 h 290"/>
                  <a:gd name="T58" fmla="*/ 211 w 445"/>
                  <a:gd name="T59" fmla="*/ 246 h 290"/>
                  <a:gd name="T60" fmla="*/ 205 w 445"/>
                  <a:gd name="T61" fmla="*/ 218 h 290"/>
                  <a:gd name="T62" fmla="*/ 234 w 445"/>
                  <a:gd name="T63" fmla="*/ 211 h 290"/>
                  <a:gd name="T64" fmla="*/ 240 w 445"/>
                  <a:gd name="T65" fmla="*/ 240 h 290"/>
                  <a:gd name="T66" fmla="*/ 234 w 445"/>
                  <a:gd name="T67" fmla="*/ 193 h 290"/>
                  <a:gd name="T68" fmla="*/ 205 w 445"/>
                  <a:gd name="T69" fmla="*/ 187 h 290"/>
                  <a:gd name="T70" fmla="*/ 211 w 445"/>
                  <a:gd name="T71" fmla="*/ 158 h 290"/>
                  <a:gd name="T72" fmla="*/ 240 w 445"/>
                  <a:gd name="T73" fmla="*/ 164 h 290"/>
                  <a:gd name="T74" fmla="*/ 240 w 445"/>
                  <a:gd name="T75" fmla="*/ 134 h 290"/>
                  <a:gd name="T76" fmla="*/ 211 w 445"/>
                  <a:gd name="T77" fmla="*/ 140 h 290"/>
                  <a:gd name="T78" fmla="*/ 205 w 445"/>
                  <a:gd name="T79" fmla="*/ 111 h 290"/>
                  <a:gd name="T80" fmla="*/ 234 w 445"/>
                  <a:gd name="T81" fmla="*/ 105 h 290"/>
                  <a:gd name="T82" fmla="*/ 240 w 445"/>
                  <a:gd name="T83" fmla="*/ 134 h 290"/>
                  <a:gd name="T84" fmla="*/ 292 w 445"/>
                  <a:gd name="T85" fmla="*/ 246 h 290"/>
                  <a:gd name="T86" fmla="*/ 263 w 445"/>
                  <a:gd name="T87" fmla="*/ 240 h 290"/>
                  <a:gd name="T88" fmla="*/ 269 w 445"/>
                  <a:gd name="T89" fmla="*/ 211 h 290"/>
                  <a:gd name="T90" fmla="*/ 298 w 445"/>
                  <a:gd name="T91" fmla="*/ 218 h 290"/>
                  <a:gd name="T92" fmla="*/ 298 w 445"/>
                  <a:gd name="T93" fmla="*/ 187 h 290"/>
                  <a:gd name="T94" fmla="*/ 269 w 445"/>
                  <a:gd name="T95" fmla="*/ 193 h 290"/>
                  <a:gd name="T96" fmla="*/ 263 w 445"/>
                  <a:gd name="T97" fmla="*/ 164 h 290"/>
                  <a:gd name="T98" fmla="*/ 292 w 445"/>
                  <a:gd name="T99" fmla="*/ 158 h 290"/>
                  <a:gd name="T100" fmla="*/ 298 w 445"/>
                  <a:gd name="T101" fmla="*/ 187 h 290"/>
                  <a:gd name="T102" fmla="*/ 292 w 445"/>
                  <a:gd name="T103" fmla="*/ 140 h 290"/>
                  <a:gd name="T104" fmla="*/ 263 w 445"/>
                  <a:gd name="T105" fmla="*/ 134 h 290"/>
                  <a:gd name="T106" fmla="*/ 269 w 445"/>
                  <a:gd name="T107" fmla="*/ 105 h 290"/>
                  <a:gd name="T108" fmla="*/ 298 w 445"/>
                  <a:gd name="T109" fmla="*/ 111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" h="290">
                    <a:moveTo>
                      <a:pt x="445" y="230"/>
                    </a:moveTo>
                    <a:cubicBezTo>
                      <a:pt x="445" y="224"/>
                      <a:pt x="444" y="218"/>
                      <a:pt x="442" y="213"/>
                    </a:cubicBezTo>
                    <a:cubicBezTo>
                      <a:pt x="433" y="184"/>
                      <a:pt x="397" y="165"/>
                      <a:pt x="397" y="165"/>
                    </a:cubicBezTo>
                    <a:cubicBezTo>
                      <a:pt x="325" y="114"/>
                      <a:pt x="314" y="77"/>
                      <a:pt x="313" y="55"/>
                    </a:cubicBezTo>
                    <a:cubicBezTo>
                      <a:pt x="313" y="54"/>
                      <a:pt x="313" y="54"/>
                      <a:pt x="313" y="53"/>
                    </a:cubicBezTo>
                    <a:cubicBezTo>
                      <a:pt x="313" y="26"/>
                      <a:pt x="313" y="26"/>
                      <a:pt x="313" y="26"/>
                    </a:cubicBezTo>
                    <a:cubicBezTo>
                      <a:pt x="313" y="12"/>
                      <a:pt x="302" y="0"/>
                      <a:pt x="288" y="0"/>
                    </a:cubicBezTo>
                    <a:cubicBezTo>
                      <a:pt x="274" y="0"/>
                      <a:pt x="262" y="12"/>
                      <a:pt x="262" y="26"/>
                    </a:cubicBezTo>
                    <a:cubicBezTo>
                      <a:pt x="262" y="29"/>
                      <a:pt x="262" y="29"/>
                      <a:pt x="262" y="29"/>
                    </a:cubicBezTo>
                    <a:cubicBezTo>
                      <a:pt x="220" y="42"/>
                      <a:pt x="193" y="34"/>
                      <a:pt x="183" y="30"/>
                    </a:cubicBezTo>
                    <a:cubicBezTo>
                      <a:pt x="183" y="26"/>
                      <a:pt x="183" y="26"/>
                      <a:pt x="183" y="26"/>
                    </a:cubicBezTo>
                    <a:cubicBezTo>
                      <a:pt x="183" y="12"/>
                      <a:pt x="172" y="0"/>
                      <a:pt x="157" y="0"/>
                    </a:cubicBezTo>
                    <a:cubicBezTo>
                      <a:pt x="143" y="0"/>
                      <a:pt x="132" y="12"/>
                      <a:pt x="132" y="26"/>
                    </a:cubicBezTo>
                    <a:cubicBezTo>
                      <a:pt x="132" y="46"/>
                      <a:pt x="132" y="46"/>
                      <a:pt x="132" y="46"/>
                    </a:cubicBezTo>
                    <a:cubicBezTo>
                      <a:pt x="131" y="46"/>
                      <a:pt x="131" y="46"/>
                      <a:pt x="131" y="46"/>
                    </a:cubicBezTo>
                    <a:cubicBezTo>
                      <a:pt x="131" y="46"/>
                      <a:pt x="132" y="47"/>
                      <a:pt x="132" y="48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1" y="73"/>
                      <a:pt x="122" y="113"/>
                      <a:pt x="48" y="165"/>
                    </a:cubicBezTo>
                    <a:cubicBezTo>
                      <a:pt x="48" y="165"/>
                      <a:pt x="11" y="184"/>
                      <a:pt x="3" y="213"/>
                    </a:cubicBezTo>
                    <a:cubicBezTo>
                      <a:pt x="1" y="218"/>
                      <a:pt x="0" y="224"/>
                      <a:pt x="0" y="230"/>
                    </a:cubicBezTo>
                    <a:cubicBezTo>
                      <a:pt x="0" y="231"/>
                      <a:pt x="0" y="232"/>
                      <a:pt x="0" y="234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85"/>
                      <a:pt x="6" y="290"/>
                      <a:pt x="12" y="290"/>
                    </a:cubicBezTo>
                    <a:cubicBezTo>
                      <a:pt x="433" y="290"/>
                      <a:pt x="433" y="290"/>
                      <a:pt x="433" y="290"/>
                    </a:cubicBezTo>
                    <a:cubicBezTo>
                      <a:pt x="439" y="290"/>
                      <a:pt x="445" y="285"/>
                      <a:pt x="445" y="278"/>
                    </a:cubicBezTo>
                    <a:cubicBezTo>
                      <a:pt x="445" y="234"/>
                      <a:pt x="445" y="234"/>
                      <a:pt x="445" y="234"/>
                    </a:cubicBezTo>
                    <a:cubicBezTo>
                      <a:pt x="445" y="234"/>
                      <a:pt x="445" y="234"/>
                      <a:pt x="445" y="234"/>
                    </a:cubicBezTo>
                    <a:cubicBezTo>
                      <a:pt x="445" y="232"/>
                      <a:pt x="445" y="231"/>
                      <a:pt x="445" y="230"/>
                    </a:cubicBezTo>
                    <a:close/>
                    <a:moveTo>
                      <a:pt x="181" y="240"/>
                    </a:moveTo>
                    <a:cubicBezTo>
                      <a:pt x="181" y="244"/>
                      <a:pt x="179" y="246"/>
                      <a:pt x="175" y="246"/>
                    </a:cubicBezTo>
                    <a:cubicBezTo>
                      <a:pt x="153" y="246"/>
                      <a:pt x="153" y="246"/>
                      <a:pt x="153" y="246"/>
                    </a:cubicBezTo>
                    <a:cubicBezTo>
                      <a:pt x="149" y="246"/>
                      <a:pt x="146" y="244"/>
                      <a:pt x="146" y="240"/>
                    </a:cubicBezTo>
                    <a:cubicBezTo>
                      <a:pt x="146" y="218"/>
                      <a:pt x="146" y="218"/>
                      <a:pt x="146" y="218"/>
                    </a:cubicBezTo>
                    <a:cubicBezTo>
                      <a:pt x="146" y="214"/>
                      <a:pt x="149" y="211"/>
                      <a:pt x="153" y="211"/>
                    </a:cubicBezTo>
                    <a:cubicBezTo>
                      <a:pt x="175" y="211"/>
                      <a:pt x="175" y="211"/>
                      <a:pt x="175" y="211"/>
                    </a:cubicBezTo>
                    <a:cubicBezTo>
                      <a:pt x="179" y="211"/>
                      <a:pt x="181" y="214"/>
                      <a:pt x="181" y="218"/>
                    </a:cubicBezTo>
                    <a:lnTo>
                      <a:pt x="181" y="240"/>
                    </a:lnTo>
                    <a:close/>
                    <a:moveTo>
                      <a:pt x="181" y="187"/>
                    </a:moveTo>
                    <a:cubicBezTo>
                      <a:pt x="181" y="190"/>
                      <a:pt x="179" y="193"/>
                      <a:pt x="175" y="193"/>
                    </a:cubicBezTo>
                    <a:cubicBezTo>
                      <a:pt x="153" y="193"/>
                      <a:pt x="153" y="193"/>
                      <a:pt x="153" y="193"/>
                    </a:cubicBezTo>
                    <a:cubicBezTo>
                      <a:pt x="149" y="193"/>
                      <a:pt x="146" y="190"/>
                      <a:pt x="146" y="187"/>
                    </a:cubicBezTo>
                    <a:cubicBezTo>
                      <a:pt x="146" y="164"/>
                      <a:pt x="146" y="164"/>
                      <a:pt x="146" y="164"/>
                    </a:cubicBezTo>
                    <a:cubicBezTo>
                      <a:pt x="146" y="161"/>
                      <a:pt x="149" y="158"/>
                      <a:pt x="153" y="158"/>
                    </a:cubicBezTo>
                    <a:cubicBezTo>
                      <a:pt x="175" y="158"/>
                      <a:pt x="175" y="158"/>
                      <a:pt x="175" y="158"/>
                    </a:cubicBezTo>
                    <a:cubicBezTo>
                      <a:pt x="179" y="158"/>
                      <a:pt x="181" y="161"/>
                      <a:pt x="181" y="164"/>
                    </a:cubicBezTo>
                    <a:lnTo>
                      <a:pt x="181" y="187"/>
                    </a:lnTo>
                    <a:close/>
                    <a:moveTo>
                      <a:pt x="181" y="134"/>
                    </a:moveTo>
                    <a:cubicBezTo>
                      <a:pt x="181" y="137"/>
                      <a:pt x="179" y="140"/>
                      <a:pt x="175" y="140"/>
                    </a:cubicBezTo>
                    <a:cubicBezTo>
                      <a:pt x="153" y="140"/>
                      <a:pt x="153" y="140"/>
                      <a:pt x="153" y="140"/>
                    </a:cubicBezTo>
                    <a:cubicBezTo>
                      <a:pt x="149" y="140"/>
                      <a:pt x="146" y="137"/>
                      <a:pt x="146" y="134"/>
                    </a:cubicBezTo>
                    <a:cubicBezTo>
                      <a:pt x="146" y="111"/>
                      <a:pt x="146" y="111"/>
                      <a:pt x="146" y="111"/>
                    </a:cubicBezTo>
                    <a:cubicBezTo>
                      <a:pt x="146" y="108"/>
                      <a:pt x="149" y="105"/>
                      <a:pt x="153" y="105"/>
                    </a:cubicBezTo>
                    <a:cubicBezTo>
                      <a:pt x="175" y="105"/>
                      <a:pt x="175" y="105"/>
                      <a:pt x="175" y="105"/>
                    </a:cubicBezTo>
                    <a:cubicBezTo>
                      <a:pt x="179" y="105"/>
                      <a:pt x="181" y="108"/>
                      <a:pt x="181" y="111"/>
                    </a:cubicBezTo>
                    <a:lnTo>
                      <a:pt x="181" y="134"/>
                    </a:lnTo>
                    <a:close/>
                    <a:moveTo>
                      <a:pt x="240" y="240"/>
                    </a:moveTo>
                    <a:cubicBezTo>
                      <a:pt x="240" y="244"/>
                      <a:pt x="237" y="246"/>
                      <a:pt x="234" y="246"/>
                    </a:cubicBezTo>
                    <a:cubicBezTo>
                      <a:pt x="211" y="246"/>
                      <a:pt x="211" y="246"/>
                      <a:pt x="211" y="246"/>
                    </a:cubicBezTo>
                    <a:cubicBezTo>
                      <a:pt x="208" y="246"/>
                      <a:pt x="205" y="244"/>
                      <a:pt x="205" y="240"/>
                    </a:cubicBezTo>
                    <a:cubicBezTo>
                      <a:pt x="205" y="218"/>
                      <a:pt x="205" y="218"/>
                      <a:pt x="205" y="218"/>
                    </a:cubicBezTo>
                    <a:cubicBezTo>
                      <a:pt x="205" y="214"/>
                      <a:pt x="208" y="211"/>
                      <a:pt x="211" y="211"/>
                    </a:cubicBezTo>
                    <a:cubicBezTo>
                      <a:pt x="234" y="211"/>
                      <a:pt x="234" y="211"/>
                      <a:pt x="234" y="211"/>
                    </a:cubicBezTo>
                    <a:cubicBezTo>
                      <a:pt x="237" y="211"/>
                      <a:pt x="240" y="214"/>
                      <a:pt x="240" y="218"/>
                    </a:cubicBezTo>
                    <a:lnTo>
                      <a:pt x="240" y="240"/>
                    </a:lnTo>
                    <a:close/>
                    <a:moveTo>
                      <a:pt x="240" y="187"/>
                    </a:moveTo>
                    <a:cubicBezTo>
                      <a:pt x="240" y="190"/>
                      <a:pt x="237" y="193"/>
                      <a:pt x="234" y="193"/>
                    </a:cubicBezTo>
                    <a:cubicBezTo>
                      <a:pt x="211" y="193"/>
                      <a:pt x="211" y="193"/>
                      <a:pt x="211" y="193"/>
                    </a:cubicBezTo>
                    <a:cubicBezTo>
                      <a:pt x="208" y="193"/>
                      <a:pt x="205" y="190"/>
                      <a:pt x="205" y="187"/>
                    </a:cubicBezTo>
                    <a:cubicBezTo>
                      <a:pt x="205" y="164"/>
                      <a:pt x="205" y="164"/>
                      <a:pt x="205" y="164"/>
                    </a:cubicBezTo>
                    <a:cubicBezTo>
                      <a:pt x="205" y="161"/>
                      <a:pt x="208" y="158"/>
                      <a:pt x="211" y="158"/>
                    </a:cubicBezTo>
                    <a:cubicBezTo>
                      <a:pt x="234" y="158"/>
                      <a:pt x="234" y="158"/>
                      <a:pt x="234" y="158"/>
                    </a:cubicBezTo>
                    <a:cubicBezTo>
                      <a:pt x="237" y="158"/>
                      <a:pt x="240" y="161"/>
                      <a:pt x="240" y="164"/>
                    </a:cubicBezTo>
                    <a:lnTo>
                      <a:pt x="240" y="187"/>
                    </a:lnTo>
                    <a:close/>
                    <a:moveTo>
                      <a:pt x="240" y="134"/>
                    </a:moveTo>
                    <a:cubicBezTo>
                      <a:pt x="240" y="137"/>
                      <a:pt x="237" y="140"/>
                      <a:pt x="234" y="140"/>
                    </a:cubicBezTo>
                    <a:cubicBezTo>
                      <a:pt x="211" y="140"/>
                      <a:pt x="211" y="140"/>
                      <a:pt x="211" y="140"/>
                    </a:cubicBezTo>
                    <a:cubicBezTo>
                      <a:pt x="208" y="140"/>
                      <a:pt x="205" y="137"/>
                      <a:pt x="205" y="134"/>
                    </a:cubicBezTo>
                    <a:cubicBezTo>
                      <a:pt x="205" y="111"/>
                      <a:pt x="205" y="111"/>
                      <a:pt x="205" y="111"/>
                    </a:cubicBezTo>
                    <a:cubicBezTo>
                      <a:pt x="205" y="108"/>
                      <a:pt x="208" y="105"/>
                      <a:pt x="211" y="105"/>
                    </a:cubicBezTo>
                    <a:cubicBezTo>
                      <a:pt x="234" y="105"/>
                      <a:pt x="234" y="105"/>
                      <a:pt x="234" y="105"/>
                    </a:cubicBezTo>
                    <a:cubicBezTo>
                      <a:pt x="237" y="105"/>
                      <a:pt x="240" y="108"/>
                      <a:pt x="240" y="111"/>
                    </a:cubicBezTo>
                    <a:lnTo>
                      <a:pt x="240" y="134"/>
                    </a:lnTo>
                    <a:close/>
                    <a:moveTo>
                      <a:pt x="298" y="240"/>
                    </a:moveTo>
                    <a:cubicBezTo>
                      <a:pt x="298" y="244"/>
                      <a:pt x="296" y="246"/>
                      <a:pt x="292" y="246"/>
                    </a:cubicBezTo>
                    <a:cubicBezTo>
                      <a:pt x="269" y="246"/>
                      <a:pt x="269" y="246"/>
                      <a:pt x="269" y="246"/>
                    </a:cubicBezTo>
                    <a:cubicBezTo>
                      <a:pt x="266" y="246"/>
                      <a:pt x="263" y="244"/>
                      <a:pt x="263" y="240"/>
                    </a:cubicBezTo>
                    <a:cubicBezTo>
                      <a:pt x="263" y="218"/>
                      <a:pt x="263" y="218"/>
                      <a:pt x="263" y="218"/>
                    </a:cubicBezTo>
                    <a:cubicBezTo>
                      <a:pt x="263" y="214"/>
                      <a:pt x="266" y="211"/>
                      <a:pt x="269" y="211"/>
                    </a:cubicBezTo>
                    <a:cubicBezTo>
                      <a:pt x="292" y="211"/>
                      <a:pt x="292" y="211"/>
                      <a:pt x="292" y="211"/>
                    </a:cubicBezTo>
                    <a:cubicBezTo>
                      <a:pt x="296" y="211"/>
                      <a:pt x="298" y="214"/>
                      <a:pt x="298" y="218"/>
                    </a:cubicBezTo>
                    <a:lnTo>
                      <a:pt x="298" y="240"/>
                    </a:lnTo>
                    <a:close/>
                    <a:moveTo>
                      <a:pt x="298" y="187"/>
                    </a:moveTo>
                    <a:cubicBezTo>
                      <a:pt x="298" y="190"/>
                      <a:pt x="296" y="193"/>
                      <a:pt x="292" y="193"/>
                    </a:cubicBezTo>
                    <a:cubicBezTo>
                      <a:pt x="269" y="193"/>
                      <a:pt x="269" y="193"/>
                      <a:pt x="269" y="193"/>
                    </a:cubicBezTo>
                    <a:cubicBezTo>
                      <a:pt x="266" y="193"/>
                      <a:pt x="263" y="190"/>
                      <a:pt x="263" y="187"/>
                    </a:cubicBezTo>
                    <a:cubicBezTo>
                      <a:pt x="263" y="164"/>
                      <a:pt x="263" y="164"/>
                      <a:pt x="263" y="164"/>
                    </a:cubicBezTo>
                    <a:cubicBezTo>
                      <a:pt x="263" y="161"/>
                      <a:pt x="266" y="158"/>
                      <a:pt x="269" y="158"/>
                    </a:cubicBezTo>
                    <a:cubicBezTo>
                      <a:pt x="292" y="158"/>
                      <a:pt x="292" y="158"/>
                      <a:pt x="292" y="158"/>
                    </a:cubicBezTo>
                    <a:cubicBezTo>
                      <a:pt x="296" y="158"/>
                      <a:pt x="298" y="161"/>
                      <a:pt x="298" y="164"/>
                    </a:cubicBezTo>
                    <a:lnTo>
                      <a:pt x="298" y="187"/>
                    </a:lnTo>
                    <a:close/>
                    <a:moveTo>
                      <a:pt x="298" y="134"/>
                    </a:moveTo>
                    <a:cubicBezTo>
                      <a:pt x="298" y="137"/>
                      <a:pt x="296" y="140"/>
                      <a:pt x="292" y="140"/>
                    </a:cubicBezTo>
                    <a:cubicBezTo>
                      <a:pt x="269" y="140"/>
                      <a:pt x="269" y="140"/>
                      <a:pt x="269" y="140"/>
                    </a:cubicBezTo>
                    <a:cubicBezTo>
                      <a:pt x="266" y="140"/>
                      <a:pt x="263" y="137"/>
                      <a:pt x="263" y="134"/>
                    </a:cubicBezTo>
                    <a:cubicBezTo>
                      <a:pt x="263" y="111"/>
                      <a:pt x="263" y="111"/>
                      <a:pt x="263" y="111"/>
                    </a:cubicBezTo>
                    <a:cubicBezTo>
                      <a:pt x="263" y="108"/>
                      <a:pt x="266" y="105"/>
                      <a:pt x="269" y="105"/>
                    </a:cubicBezTo>
                    <a:cubicBezTo>
                      <a:pt x="292" y="105"/>
                      <a:pt x="292" y="105"/>
                      <a:pt x="292" y="105"/>
                    </a:cubicBezTo>
                    <a:cubicBezTo>
                      <a:pt x="296" y="105"/>
                      <a:pt x="298" y="108"/>
                      <a:pt x="298" y="111"/>
                    </a:cubicBezTo>
                    <a:lnTo>
                      <a:pt x="298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61" name="Freeform 8"/>
              <p:cNvSpPr/>
              <p:nvPr/>
            </p:nvSpPr>
            <p:spPr bwMode="auto">
              <a:xfrm>
                <a:off x="1165225" y="1162051"/>
                <a:ext cx="157163" cy="150813"/>
              </a:xfrm>
              <a:custGeom>
                <a:avLst/>
                <a:gdLst>
                  <a:gd name="T0" fmla="*/ 31 w 99"/>
                  <a:gd name="T1" fmla="*/ 95 h 95"/>
                  <a:gd name="T2" fmla="*/ 0 w 99"/>
                  <a:gd name="T3" fmla="*/ 0 h 95"/>
                  <a:gd name="T4" fmla="*/ 99 w 99"/>
                  <a:gd name="T5" fmla="*/ 39 h 95"/>
                  <a:gd name="T6" fmla="*/ 31 w 99"/>
                  <a:gd name="T7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95">
                    <a:moveTo>
                      <a:pt x="31" y="95"/>
                    </a:moveTo>
                    <a:lnTo>
                      <a:pt x="0" y="0"/>
                    </a:lnTo>
                    <a:lnTo>
                      <a:pt x="99" y="39"/>
                    </a:lnTo>
                    <a:lnTo>
                      <a:pt x="31" y="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62" name="Freeform 9"/>
              <p:cNvSpPr>
                <a:spLocks noEditPoints="1"/>
              </p:cNvSpPr>
              <p:nvPr/>
            </p:nvSpPr>
            <p:spPr bwMode="auto">
              <a:xfrm>
                <a:off x="1162050" y="1155701"/>
                <a:ext cx="592138" cy="409575"/>
              </a:xfrm>
              <a:custGeom>
                <a:avLst/>
                <a:gdLst>
                  <a:gd name="T0" fmla="*/ 104 w 207"/>
                  <a:gd name="T1" fmla="*/ 0 h 143"/>
                  <a:gd name="T2" fmla="*/ 0 w 207"/>
                  <a:gd name="T3" fmla="*/ 71 h 143"/>
                  <a:gd name="T4" fmla="*/ 104 w 207"/>
                  <a:gd name="T5" fmla="*/ 143 h 143"/>
                  <a:gd name="T6" fmla="*/ 207 w 207"/>
                  <a:gd name="T7" fmla="*/ 71 h 143"/>
                  <a:gd name="T8" fmla="*/ 104 w 207"/>
                  <a:gd name="T9" fmla="*/ 0 h 143"/>
                  <a:gd name="T10" fmla="*/ 54 w 207"/>
                  <a:gd name="T11" fmla="*/ 85 h 143"/>
                  <a:gd name="T12" fmla="*/ 40 w 207"/>
                  <a:gd name="T13" fmla="*/ 71 h 143"/>
                  <a:gd name="T14" fmla="*/ 54 w 207"/>
                  <a:gd name="T15" fmla="*/ 57 h 143"/>
                  <a:gd name="T16" fmla="*/ 68 w 207"/>
                  <a:gd name="T17" fmla="*/ 71 h 143"/>
                  <a:gd name="T18" fmla="*/ 54 w 207"/>
                  <a:gd name="T19" fmla="*/ 85 h 143"/>
                  <a:gd name="T20" fmla="*/ 104 w 207"/>
                  <a:gd name="T21" fmla="*/ 85 h 143"/>
                  <a:gd name="T22" fmla="*/ 90 w 207"/>
                  <a:gd name="T23" fmla="*/ 71 h 143"/>
                  <a:gd name="T24" fmla="*/ 104 w 207"/>
                  <a:gd name="T25" fmla="*/ 57 h 143"/>
                  <a:gd name="T26" fmla="*/ 118 w 207"/>
                  <a:gd name="T27" fmla="*/ 71 h 143"/>
                  <a:gd name="T28" fmla="*/ 104 w 207"/>
                  <a:gd name="T29" fmla="*/ 85 h 143"/>
                  <a:gd name="T30" fmla="*/ 154 w 207"/>
                  <a:gd name="T31" fmla="*/ 85 h 143"/>
                  <a:gd name="T32" fmla="*/ 140 w 207"/>
                  <a:gd name="T33" fmla="*/ 71 h 143"/>
                  <a:gd name="T34" fmla="*/ 154 w 207"/>
                  <a:gd name="T35" fmla="*/ 57 h 143"/>
                  <a:gd name="T36" fmla="*/ 168 w 207"/>
                  <a:gd name="T37" fmla="*/ 71 h 143"/>
                  <a:gd name="T38" fmla="*/ 154 w 207"/>
                  <a:gd name="T39" fmla="*/ 85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7" h="143">
                    <a:moveTo>
                      <a:pt x="104" y="0"/>
                    </a:moveTo>
                    <a:cubicBezTo>
                      <a:pt x="47" y="0"/>
                      <a:pt x="0" y="32"/>
                      <a:pt x="0" y="71"/>
                    </a:cubicBezTo>
                    <a:cubicBezTo>
                      <a:pt x="0" y="111"/>
                      <a:pt x="47" y="143"/>
                      <a:pt x="104" y="143"/>
                    </a:cubicBezTo>
                    <a:cubicBezTo>
                      <a:pt x="161" y="143"/>
                      <a:pt x="207" y="111"/>
                      <a:pt x="207" y="71"/>
                    </a:cubicBezTo>
                    <a:cubicBezTo>
                      <a:pt x="207" y="32"/>
                      <a:pt x="161" y="0"/>
                      <a:pt x="104" y="0"/>
                    </a:cubicBezTo>
                    <a:close/>
                    <a:moveTo>
                      <a:pt x="54" y="85"/>
                    </a:moveTo>
                    <a:cubicBezTo>
                      <a:pt x="46" y="85"/>
                      <a:pt x="40" y="79"/>
                      <a:pt x="40" y="71"/>
                    </a:cubicBezTo>
                    <a:cubicBezTo>
                      <a:pt x="40" y="64"/>
                      <a:pt x="46" y="57"/>
                      <a:pt x="54" y="57"/>
                    </a:cubicBezTo>
                    <a:cubicBezTo>
                      <a:pt x="62" y="57"/>
                      <a:pt x="68" y="64"/>
                      <a:pt x="68" y="71"/>
                    </a:cubicBezTo>
                    <a:cubicBezTo>
                      <a:pt x="68" y="79"/>
                      <a:pt x="62" y="85"/>
                      <a:pt x="54" y="85"/>
                    </a:cubicBezTo>
                    <a:close/>
                    <a:moveTo>
                      <a:pt x="104" y="85"/>
                    </a:moveTo>
                    <a:cubicBezTo>
                      <a:pt x="96" y="85"/>
                      <a:pt x="90" y="79"/>
                      <a:pt x="90" y="71"/>
                    </a:cubicBezTo>
                    <a:cubicBezTo>
                      <a:pt x="90" y="64"/>
                      <a:pt x="96" y="57"/>
                      <a:pt x="104" y="57"/>
                    </a:cubicBezTo>
                    <a:cubicBezTo>
                      <a:pt x="112" y="57"/>
                      <a:pt x="118" y="64"/>
                      <a:pt x="118" y="71"/>
                    </a:cubicBezTo>
                    <a:cubicBezTo>
                      <a:pt x="118" y="79"/>
                      <a:pt x="112" y="85"/>
                      <a:pt x="104" y="85"/>
                    </a:cubicBezTo>
                    <a:close/>
                    <a:moveTo>
                      <a:pt x="154" y="85"/>
                    </a:moveTo>
                    <a:cubicBezTo>
                      <a:pt x="146" y="85"/>
                      <a:pt x="140" y="79"/>
                      <a:pt x="140" y="71"/>
                    </a:cubicBezTo>
                    <a:cubicBezTo>
                      <a:pt x="140" y="64"/>
                      <a:pt x="146" y="57"/>
                      <a:pt x="154" y="57"/>
                    </a:cubicBezTo>
                    <a:cubicBezTo>
                      <a:pt x="162" y="57"/>
                      <a:pt x="168" y="64"/>
                      <a:pt x="168" y="71"/>
                    </a:cubicBezTo>
                    <a:cubicBezTo>
                      <a:pt x="168" y="79"/>
                      <a:pt x="162" y="85"/>
                      <a:pt x="154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</p:grpSp>
        <p:grpSp>
          <p:nvGrpSpPr>
            <p:cNvPr id="150" name="组合 149"/>
            <p:cNvGrpSpPr>
              <a:grpSpLocks noChangeAspect="1"/>
            </p:cNvGrpSpPr>
            <p:nvPr/>
          </p:nvGrpSpPr>
          <p:grpSpPr>
            <a:xfrm>
              <a:off x="5112045" y="2114125"/>
              <a:ext cx="216000" cy="242768"/>
              <a:chOff x="279401" y="2698750"/>
              <a:chExt cx="1473200" cy="1655763"/>
            </a:xfrm>
            <a:solidFill>
              <a:schemeClr val="bg1"/>
            </a:solidFill>
          </p:grpSpPr>
          <p:sp>
            <p:nvSpPr>
              <p:cNvPr id="151" name="Freeform 45"/>
              <p:cNvSpPr>
                <a:spLocks noEditPoints="1"/>
              </p:cNvSpPr>
              <p:nvPr/>
            </p:nvSpPr>
            <p:spPr bwMode="auto">
              <a:xfrm>
                <a:off x="279401" y="2884488"/>
                <a:ext cx="1473200" cy="1470025"/>
              </a:xfrm>
              <a:custGeom>
                <a:avLst/>
                <a:gdLst>
                  <a:gd name="T0" fmla="*/ 250 w 501"/>
                  <a:gd name="T1" fmla="*/ 0 h 501"/>
                  <a:gd name="T2" fmla="*/ 0 w 501"/>
                  <a:gd name="T3" fmla="*/ 251 h 501"/>
                  <a:gd name="T4" fmla="*/ 250 w 501"/>
                  <a:gd name="T5" fmla="*/ 501 h 501"/>
                  <a:gd name="T6" fmla="*/ 501 w 501"/>
                  <a:gd name="T7" fmla="*/ 251 h 501"/>
                  <a:gd name="T8" fmla="*/ 250 w 501"/>
                  <a:gd name="T9" fmla="*/ 0 h 501"/>
                  <a:gd name="T10" fmla="*/ 455 w 501"/>
                  <a:gd name="T11" fmla="*/ 267 h 501"/>
                  <a:gd name="T12" fmla="*/ 446 w 501"/>
                  <a:gd name="T13" fmla="*/ 267 h 501"/>
                  <a:gd name="T14" fmla="*/ 389 w 501"/>
                  <a:gd name="T15" fmla="*/ 390 h 501"/>
                  <a:gd name="T16" fmla="*/ 267 w 501"/>
                  <a:gd name="T17" fmla="*/ 447 h 501"/>
                  <a:gd name="T18" fmla="*/ 267 w 501"/>
                  <a:gd name="T19" fmla="*/ 455 h 501"/>
                  <a:gd name="T20" fmla="*/ 250 w 501"/>
                  <a:gd name="T21" fmla="*/ 471 h 501"/>
                  <a:gd name="T22" fmla="*/ 234 w 501"/>
                  <a:gd name="T23" fmla="*/ 455 h 501"/>
                  <a:gd name="T24" fmla="*/ 234 w 501"/>
                  <a:gd name="T25" fmla="*/ 447 h 501"/>
                  <a:gd name="T26" fmla="*/ 111 w 501"/>
                  <a:gd name="T27" fmla="*/ 390 h 501"/>
                  <a:gd name="T28" fmla="*/ 54 w 501"/>
                  <a:gd name="T29" fmla="*/ 267 h 501"/>
                  <a:gd name="T30" fmla="*/ 46 w 501"/>
                  <a:gd name="T31" fmla="*/ 267 h 501"/>
                  <a:gd name="T32" fmla="*/ 30 w 501"/>
                  <a:gd name="T33" fmla="*/ 251 h 501"/>
                  <a:gd name="T34" fmla="*/ 46 w 501"/>
                  <a:gd name="T35" fmla="*/ 234 h 501"/>
                  <a:gd name="T36" fmla="*/ 54 w 501"/>
                  <a:gd name="T37" fmla="*/ 234 h 501"/>
                  <a:gd name="T38" fmla="*/ 111 w 501"/>
                  <a:gd name="T39" fmla="*/ 111 h 501"/>
                  <a:gd name="T40" fmla="*/ 234 w 501"/>
                  <a:gd name="T41" fmla="*/ 54 h 501"/>
                  <a:gd name="T42" fmla="*/ 234 w 501"/>
                  <a:gd name="T43" fmla="*/ 46 h 501"/>
                  <a:gd name="T44" fmla="*/ 250 w 501"/>
                  <a:gd name="T45" fmla="*/ 30 h 501"/>
                  <a:gd name="T46" fmla="*/ 267 w 501"/>
                  <a:gd name="T47" fmla="*/ 46 h 501"/>
                  <a:gd name="T48" fmla="*/ 267 w 501"/>
                  <a:gd name="T49" fmla="*/ 54 h 501"/>
                  <a:gd name="T50" fmla="*/ 389 w 501"/>
                  <a:gd name="T51" fmla="*/ 111 h 501"/>
                  <a:gd name="T52" fmla="*/ 446 w 501"/>
                  <a:gd name="T53" fmla="*/ 234 h 501"/>
                  <a:gd name="T54" fmla="*/ 455 w 501"/>
                  <a:gd name="T55" fmla="*/ 234 h 501"/>
                  <a:gd name="T56" fmla="*/ 471 w 501"/>
                  <a:gd name="T57" fmla="*/ 251 h 501"/>
                  <a:gd name="T58" fmla="*/ 455 w 501"/>
                  <a:gd name="T59" fmla="*/ 267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01" h="501">
                    <a:moveTo>
                      <a:pt x="250" y="0"/>
                    </a:moveTo>
                    <a:cubicBezTo>
                      <a:pt x="112" y="0"/>
                      <a:pt x="0" y="112"/>
                      <a:pt x="0" y="251"/>
                    </a:cubicBezTo>
                    <a:cubicBezTo>
                      <a:pt x="0" y="389"/>
                      <a:pt x="112" y="501"/>
                      <a:pt x="250" y="501"/>
                    </a:cubicBezTo>
                    <a:cubicBezTo>
                      <a:pt x="389" y="501"/>
                      <a:pt x="501" y="389"/>
                      <a:pt x="501" y="251"/>
                    </a:cubicBezTo>
                    <a:cubicBezTo>
                      <a:pt x="501" y="112"/>
                      <a:pt x="389" y="0"/>
                      <a:pt x="250" y="0"/>
                    </a:cubicBezTo>
                    <a:close/>
                    <a:moveTo>
                      <a:pt x="455" y="267"/>
                    </a:moveTo>
                    <a:cubicBezTo>
                      <a:pt x="446" y="267"/>
                      <a:pt x="446" y="267"/>
                      <a:pt x="446" y="267"/>
                    </a:cubicBezTo>
                    <a:cubicBezTo>
                      <a:pt x="442" y="315"/>
                      <a:pt x="421" y="358"/>
                      <a:pt x="389" y="390"/>
                    </a:cubicBezTo>
                    <a:cubicBezTo>
                      <a:pt x="357" y="422"/>
                      <a:pt x="315" y="443"/>
                      <a:pt x="267" y="447"/>
                    </a:cubicBezTo>
                    <a:cubicBezTo>
                      <a:pt x="267" y="455"/>
                      <a:pt x="267" y="455"/>
                      <a:pt x="267" y="455"/>
                    </a:cubicBezTo>
                    <a:cubicBezTo>
                      <a:pt x="267" y="464"/>
                      <a:pt x="259" y="471"/>
                      <a:pt x="250" y="471"/>
                    </a:cubicBezTo>
                    <a:cubicBezTo>
                      <a:pt x="241" y="471"/>
                      <a:pt x="234" y="464"/>
                      <a:pt x="234" y="455"/>
                    </a:cubicBezTo>
                    <a:cubicBezTo>
                      <a:pt x="234" y="447"/>
                      <a:pt x="234" y="447"/>
                      <a:pt x="234" y="447"/>
                    </a:cubicBezTo>
                    <a:cubicBezTo>
                      <a:pt x="186" y="443"/>
                      <a:pt x="143" y="422"/>
                      <a:pt x="111" y="390"/>
                    </a:cubicBezTo>
                    <a:cubicBezTo>
                      <a:pt x="79" y="358"/>
                      <a:pt x="58" y="315"/>
                      <a:pt x="54" y="267"/>
                    </a:cubicBezTo>
                    <a:cubicBezTo>
                      <a:pt x="46" y="267"/>
                      <a:pt x="46" y="267"/>
                      <a:pt x="46" y="267"/>
                    </a:cubicBezTo>
                    <a:cubicBezTo>
                      <a:pt x="37" y="267"/>
                      <a:pt x="30" y="260"/>
                      <a:pt x="30" y="251"/>
                    </a:cubicBezTo>
                    <a:cubicBezTo>
                      <a:pt x="30" y="241"/>
                      <a:pt x="37" y="234"/>
                      <a:pt x="46" y="234"/>
                    </a:cubicBezTo>
                    <a:cubicBezTo>
                      <a:pt x="54" y="234"/>
                      <a:pt x="54" y="234"/>
                      <a:pt x="54" y="234"/>
                    </a:cubicBezTo>
                    <a:cubicBezTo>
                      <a:pt x="58" y="186"/>
                      <a:pt x="79" y="143"/>
                      <a:pt x="111" y="111"/>
                    </a:cubicBezTo>
                    <a:cubicBezTo>
                      <a:pt x="143" y="79"/>
                      <a:pt x="186" y="58"/>
                      <a:pt x="234" y="54"/>
                    </a:cubicBezTo>
                    <a:cubicBezTo>
                      <a:pt x="234" y="46"/>
                      <a:pt x="234" y="46"/>
                      <a:pt x="234" y="46"/>
                    </a:cubicBezTo>
                    <a:cubicBezTo>
                      <a:pt x="234" y="37"/>
                      <a:pt x="241" y="30"/>
                      <a:pt x="250" y="30"/>
                    </a:cubicBezTo>
                    <a:cubicBezTo>
                      <a:pt x="259" y="30"/>
                      <a:pt x="267" y="37"/>
                      <a:pt x="267" y="46"/>
                    </a:cubicBezTo>
                    <a:cubicBezTo>
                      <a:pt x="267" y="54"/>
                      <a:pt x="267" y="54"/>
                      <a:pt x="267" y="54"/>
                    </a:cubicBezTo>
                    <a:cubicBezTo>
                      <a:pt x="315" y="58"/>
                      <a:pt x="357" y="79"/>
                      <a:pt x="389" y="111"/>
                    </a:cubicBezTo>
                    <a:cubicBezTo>
                      <a:pt x="421" y="143"/>
                      <a:pt x="442" y="186"/>
                      <a:pt x="446" y="234"/>
                    </a:cubicBezTo>
                    <a:cubicBezTo>
                      <a:pt x="455" y="234"/>
                      <a:pt x="455" y="234"/>
                      <a:pt x="455" y="234"/>
                    </a:cubicBezTo>
                    <a:cubicBezTo>
                      <a:pt x="464" y="234"/>
                      <a:pt x="471" y="241"/>
                      <a:pt x="471" y="251"/>
                    </a:cubicBezTo>
                    <a:cubicBezTo>
                      <a:pt x="471" y="260"/>
                      <a:pt x="464" y="267"/>
                      <a:pt x="455" y="2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52" name="Freeform 46"/>
              <p:cNvSpPr/>
              <p:nvPr/>
            </p:nvSpPr>
            <p:spPr bwMode="auto">
              <a:xfrm>
                <a:off x="966788" y="3043238"/>
                <a:ext cx="96838" cy="117475"/>
              </a:xfrm>
              <a:custGeom>
                <a:avLst/>
                <a:gdLst>
                  <a:gd name="T0" fmla="*/ 16 w 33"/>
                  <a:gd name="T1" fmla="*/ 40 h 40"/>
                  <a:gd name="T2" fmla="*/ 33 w 33"/>
                  <a:gd name="T3" fmla="*/ 24 h 40"/>
                  <a:gd name="T4" fmla="*/ 33 w 33"/>
                  <a:gd name="T5" fmla="*/ 0 h 40"/>
                  <a:gd name="T6" fmla="*/ 16 w 33"/>
                  <a:gd name="T7" fmla="*/ 0 h 40"/>
                  <a:gd name="T8" fmla="*/ 0 w 33"/>
                  <a:gd name="T9" fmla="*/ 0 h 40"/>
                  <a:gd name="T10" fmla="*/ 0 w 33"/>
                  <a:gd name="T11" fmla="*/ 24 h 40"/>
                  <a:gd name="T12" fmla="*/ 16 w 33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0">
                    <a:moveTo>
                      <a:pt x="16" y="40"/>
                    </a:moveTo>
                    <a:cubicBezTo>
                      <a:pt x="25" y="40"/>
                      <a:pt x="33" y="33"/>
                      <a:pt x="33" y="24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7" y="0"/>
                      <a:pt x="22" y="0"/>
                      <a:pt x="16" y="0"/>
                    </a:cubicBezTo>
                    <a:cubicBezTo>
                      <a:pt x="11" y="0"/>
                      <a:pt x="5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3"/>
                      <a:pt x="7" y="40"/>
                      <a:pt x="16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53" name="Freeform 47"/>
              <p:cNvSpPr/>
              <p:nvPr/>
            </p:nvSpPr>
            <p:spPr bwMode="auto">
              <a:xfrm>
                <a:off x="966788" y="4079875"/>
                <a:ext cx="96838" cy="115888"/>
              </a:xfrm>
              <a:custGeom>
                <a:avLst/>
                <a:gdLst>
                  <a:gd name="T0" fmla="*/ 16 w 33"/>
                  <a:gd name="T1" fmla="*/ 0 h 40"/>
                  <a:gd name="T2" fmla="*/ 0 w 33"/>
                  <a:gd name="T3" fmla="*/ 17 h 40"/>
                  <a:gd name="T4" fmla="*/ 0 w 33"/>
                  <a:gd name="T5" fmla="*/ 40 h 40"/>
                  <a:gd name="T6" fmla="*/ 16 w 33"/>
                  <a:gd name="T7" fmla="*/ 40 h 40"/>
                  <a:gd name="T8" fmla="*/ 33 w 33"/>
                  <a:gd name="T9" fmla="*/ 40 h 40"/>
                  <a:gd name="T10" fmla="*/ 33 w 33"/>
                  <a:gd name="T11" fmla="*/ 17 h 40"/>
                  <a:gd name="T12" fmla="*/ 16 w 33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0">
                    <a:moveTo>
                      <a:pt x="16" y="0"/>
                    </a:moveTo>
                    <a:cubicBezTo>
                      <a:pt x="7" y="0"/>
                      <a:pt x="0" y="7"/>
                      <a:pt x="0" y="17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5" y="40"/>
                      <a:pt x="11" y="40"/>
                      <a:pt x="16" y="40"/>
                    </a:cubicBezTo>
                    <a:cubicBezTo>
                      <a:pt x="22" y="40"/>
                      <a:pt x="27" y="40"/>
                      <a:pt x="33" y="40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7"/>
                      <a:pt x="25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54" name="Freeform 48"/>
              <p:cNvSpPr/>
              <p:nvPr/>
            </p:nvSpPr>
            <p:spPr bwMode="auto">
              <a:xfrm>
                <a:off x="434976" y="3571875"/>
                <a:ext cx="120650" cy="96838"/>
              </a:xfrm>
              <a:custGeom>
                <a:avLst/>
                <a:gdLst>
                  <a:gd name="T0" fmla="*/ 41 w 41"/>
                  <a:gd name="T1" fmla="*/ 17 h 33"/>
                  <a:gd name="T2" fmla="*/ 24 w 41"/>
                  <a:gd name="T3" fmla="*/ 0 h 33"/>
                  <a:gd name="T4" fmla="*/ 1 w 41"/>
                  <a:gd name="T5" fmla="*/ 0 h 33"/>
                  <a:gd name="T6" fmla="*/ 0 w 41"/>
                  <a:gd name="T7" fmla="*/ 17 h 33"/>
                  <a:gd name="T8" fmla="*/ 1 w 41"/>
                  <a:gd name="T9" fmla="*/ 33 h 33"/>
                  <a:gd name="T10" fmla="*/ 24 w 41"/>
                  <a:gd name="T11" fmla="*/ 33 h 33"/>
                  <a:gd name="T12" fmla="*/ 41 w 41"/>
                  <a:gd name="T13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3">
                    <a:moveTo>
                      <a:pt x="41" y="17"/>
                    </a:moveTo>
                    <a:cubicBezTo>
                      <a:pt x="41" y="7"/>
                      <a:pt x="33" y="0"/>
                      <a:pt x="2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1"/>
                      <a:pt x="0" y="17"/>
                    </a:cubicBezTo>
                    <a:cubicBezTo>
                      <a:pt x="0" y="22"/>
                      <a:pt x="1" y="28"/>
                      <a:pt x="1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33" y="33"/>
                      <a:pt x="41" y="26"/>
                      <a:pt x="41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55" name="Freeform 49"/>
              <p:cNvSpPr/>
              <p:nvPr/>
            </p:nvSpPr>
            <p:spPr bwMode="auto">
              <a:xfrm>
                <a:off x="1474788" y="3571875"/>
                <a:ext cx="119063" cy="96838"/>
              </a:xfrm>
              <a:custGeom>
                <a:avLst/>
                <a:gdLst>
                  <a:gd name="T0" fmla="*/ 39 w 40"/>
                  <a:gd name="T1" fmla="*/ 0 h 33"/>
                  <a:gd name="T2" fmla="*/ 16 w 40"/>
                  <a:gd name="T3" fmla="*/ 0 h 33"/>
                  <a:gd name="T4" fmla="*/ 0 w 40"/>
                  <a:gd name="T5" fmla="*/ 17 h 33"/>
                  <a:gd name="T6" fmla="*/ 16 w 40"/>
                  <a:gd name="T7" fmla="*/ 33 h 33"/>
                  <a:gd name="T8" fmla="*/ 39 w 40"/>
                  <a:gd name="T9" fmla="*/ 33 h 33"/>
                  <a:gd name="T10" fmla="*/ 40 w 40"/>
                  <a:gd name="T11" fmla="*/ 17 h 33"/>
                  <a:gd name="T12" fmla="*/ 39 w 40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3">
                    <a:moveTo>
                      <a:pt x="39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26"/>
                      <a:pt x="7" y="33"/>
                      <a:pt x="16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40" y="28"/>
                      <a:pt x="40" y="22"/>
                      <a:pt x="40" y="17"/>
                    </a:cubicBezTo>
                    <a:cubicBezTo>
                      <a:pt x="40" y="11"/>
                      <a:pt x="40" y="6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56" name="Oval 50"/>
              <p:cNvSpPr>
                <a:spLocks noChangeArrowheads="1"/>
              </p:cNvSpPr>
              <p:nvPr/>
            </p:nvSpPr>
            <p:spPr bwMode="auto">
              <a:xfrm>
                <a:off x="925513" y="3532188"/>
                <a:ext cx="176213" cy="1746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58" name="Freeform 52"/>
              <p:cNvSpPr/>
              <p:nvPr/>
            </p:nvSpPr>
            <p:spPr bwMode="auto">
              <a:xfrm>
                <a:off x="935038" y="2698750"/>
                <a:ext cx="158750" cy="158750"/>
              </a:xfrm>
              <a:custGeom>
                <a:avLst/>
                <a:gdLst>
                  <a:gd name="T0" fmla="*/ 27 w 54"/>
                  <a:gd name="T1" fmla="*/ 0 h 54"/>
                  <a:gd name="T2" fmla="*/ 0 w 54"/>
                  <a:gd name="T3" fmla="*/ 27 h 54"/>
                  <a:gd name="T4" fmla="*/ 0 w 54"/>
                  <a:gd name="T5" fmla="*/ 54 h 54"/>
                  <a:gd name="T6" fmla="*/ 29 w 54"/>
                  <a:gd name="T7" fmla="*/ 52 h 54"/>
                  <a:gd name="T8" fmla="*/ 29 w 54"/>
                  <a:gd name="T9" fmla="*/ 52 h 54"/>
                  <a:gd name="T10" fmla="*/ 54 w 54"/>
                  <a:gd name="T11" fmla="*/ 53 h 54"/>
                  <a:gd name="T12" fmla="*/ 54 w 54"/>
                  <a:gd name="T13" fmla="*/ 27 h 54"/>
                  <a:gd name="T14" fmla="*/ 27 w 54"/>
                  <a:gd name="T1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54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0" y="53"/>
                      <a:pt x="19" y="52"/>
                      <a:pt x="29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38" y="52"/>
                      <a:pt x="46" y="52"/>
                      <a:pt x="54" y="53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190" name="文本框 3"/>
          <p:cNvSpPr txBox="1"/>
          <p:nvPr/>
        </p:nvSpPr>
        <p:spPr>
          <a:xfrm>
            <a:off x="4943078" y="908720"/>
            <a:ext cx="3312368" cy="18158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承接、经营、销售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国内外知名品牌，我公司主要以高端产品为主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0" name="矩形 199"/>
          <p:cNvSpPr/>
          <p:nvPr/>
        </p:nvSpPr>
        <p:spPr>
          <a:xfrm>
            <a:off x="3110508" y="4462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业务范围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" name="椭圆 193"/>
          <p:cNvSpPr/>
          <p:nvPr/>
        </p:nvSpPr>
        <p:spPr>
          <a:xfrm>
            <a:off x="8399462" y="3284984"/>
            <a:ext cx="1100518" cy="1100518"/>
          </a:xfrm>
          <a:prstGeom prst="ellipse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农药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9551590" y="1844824"/>
            <a:ext cx="2232248" cy="157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2">
                    <a:lumMod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农药合作的都是有原药的厂家</a:t>
            </a:r>
            <a:endParaRPr lang="zh-CN" altLang="en-US" sz="2800" dirty="0">
              <a:solidFill>
                <a:schemeClr val="bg2">
                  <a:lumMod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14687" y="2132856"/>
            <a:ext cx="20162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肥料合作商都是央企、国企等大型企业的高端进口产品</a:t>
            </a:r>
            <a:endParaRPr lang="zh-CN" altLang="en-US" sz="2800" dirty="0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14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14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14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14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14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6" grpId="0" animBg="1"/>
      <p:bldP spid="190" grpId="0"/>
      <p:bldP spid="200" grpId="0"/>
      <p:bldP spid="194" grpId="0" animBg="1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84"/>
          <p:cNvGrpSpPr>
            <a:grpSpLocks noChangeAspect="1"/>
          </p:cNvGrpSpPr>
          <p:nvPr/>
        </p:nvGrpSpPr>
        <p:grpSpPr bwMode="auto">
          <a:xfrm>
            <a:off x="7103318" y="2060848"/>
            <a:ext cx="432105" cy="431686"/>
            <a:chOff x="7275513" y="5302250"/>
            <a:chExt cx="1012825" cy="1012825"/>
          </a:xfrm>
          <a:solidFill>
            <a:schemeClr val="accent1"/>
          </a:solidFill>
        </p:grpSpPr>
        <p:sp>
          <p:nvSpPr>
            <p:cNvPr id="80" name="Freeform 34"/>
            <p:cNvSpPr/>
            <p:nvPr/>
          </p:nvSpPr>
          <p:spPr bwMode="auto">
            <a:xfrm>
              <a:off x="7467601" y="5521325"/>
              <a:ext cx="608013" cy="606425"/>
            </a:xfrm>
            <a:custGeom>
              <a:avLst/>
              <a:gdLst>
                <a:gd name="T0" fmla="*/ 189 w 211"/>
                <a:gd name="T1" fmla="*/ 85 h 211"/>
                <a:gd name="T2" fmla="*/ 187 w 211"/>
                <a:gd name="T3" fmla="*/ 64 h 211"/>
                <a:gd name="T4" fmla="*/ 192 w 211"/>
                <a:gd name="T5" fmla="*/ 41 h 211"/>
                <a:gd name="T6" fmla="*/ 179 w 211"/>
                <a:gd name="T7" fmla="*/ 31 h 211"/>
                <a:gd name="T8" fmla="*/ 170 w 211"/>
                <a:gd name="T9" fmla="*/ 36 h 211"/>
                <a:gd name="T10" fmla="*/ 164 w 211"/>
                <a:gd name="T11" fmla="*/ 34 h 211"/>
                <a:gd name="T12" fmla="*/ 155 w 211"/>
                <a:gd name="T13" fmla="*/ 26 h 211"/>
                <a:gd name="T14" fmla="*/ 148 w 211"/>
                <a:gd name="T15" fmla="*/ 20 h 211"/>
                <a:gd name="T16" fmla="*/ 149 w 211"/>
                <a:gd name="T17" fmla="*/ 11 h 211"/>
                <a:gd name="T18" fmla="*/ 125 w 211"/>
                <a:gd name="T19" fmla="*/ 5 h 211"/>
                <a:gd name="T20" fmla="*/ 106 w 211"/>
                <a:gd name="T21" fmla="*/ 1 h 211"/>
                <a:gd name="T22" fmla="*/ 89 w 211"/>
                <a:gd name="T23" fmla="*/ 2 h 211"/>
                <a:gd name="T24" fmla="*/ 88 w 211"/>
                <a:gd name="T25" fmla="*/ 7 h 211"/>
                <a:gd name="T26" fmla="*/ 99 w 211"/>
                <a:gd name="T27" fmla="*/ 3 h 211"/>
                <a:gd name="T28" fmla="*/ 101 w 211"/>
                <a:gd name="T29" fmla="*/ 13 h 211"/>
                <a:gd name="T30" fmla="*/ 83 w 211"/>
                <a:gd name="T31" fmla="*/ 23 h 211"/>
                <a:gd name="T32" fmla="*/ 87 w 211"/>
                <a:gd name="T33" fmla="*/ 31 h 211"/>
                <a:gd name="T34" fmla="*/ 96 w 211"/>
                <a:gd name="T35" fmla="*/ 25 h 211"/>
                <a:gd name="T36" fmla="*/ 108 w 211"/>
                <a:gd name="T37" fmla="*/ 30 h 211"/>
                <a:gd name="T38" fmla="*/ 118 w 211"/>
                <a:gd name="T39" fmla="*/ 29 h 211"/>
                <a:gd name="T40" fmla="*/ 130 w 211"/>
                <a:gd name="T41" fmla="*/ 32 h 211"/>
                <a:gd name="T42" fmla="*/ 128 w 211"/>
                <a:gd name="T43" fmla="*/ 37 h 211"/>
                <a:gd name="T44" fmla="*/ 116 w 211"/>
                <a:gd name="T45" fmla="*/ 43 h 211"/>
                <a:gd name="T46" fmla="*/ 117 w 211"/>
                <a:gd name="T47" fmla="*/ 50 h 211"/>
                <a:gd name="T48" fmla="*/ 113 w 211"/>
                <a:gd name="T49" fmla="*/ 58 h 211"/>
                <a:gd name="T50" fmla="*/ 110 w 211"/>
                <a:gd name="T51" fmla="*/ 91 h 211"/>
                <a:gd name="T52" fmla="*/ 104 w 211"/>
                <a:gd name="T53" fmla="*/ 97 h 211"/>
                <a:gd name="T54" fmla="*/ 88 w 211"/>
                <a:gd name="T55" fmla="*/ 77 h 211"/>
                <a:gd name="T56" fmla="*/ 57 w 211"/>
                <a:gd name="T57" fmla="*/ 83 h 211"/>
                <a:gd name="T58" fmla="*/ 73 w 211"/>
                <a:gd name="T59" fmla="*/ 89 h 211"/>
                <a:gd name="T60" fmla="*/ 75 w 211"/>
                <a:gd name="T61" fmla="*/ 94 h 211"/>
                <a:gd name="T62" fmla="*/ 63 w 211"/>
                <a:gd name="T63" fmla="*/ 97 h 211"/>
                <a:gd name="T64" fmla="*/ 62 w 211"/>
                <a:gd name="T65" fmla="*/ 105 h 211"/>
                <a:gd name="T66" fmla="*/ 70 w 211"/>
                <a:gd name="T67" fmla="*/ 110 h 211"/>
                <a:gd name="T68" fmla="*/ 84 w 211"/>
                <a:gd name="T69" fmla="*/ 107 h 211"/>
                <a:gd name="T70" fmla="*/ 99 w 211"/>
                <a:gd name="T71" fmla="*/ 114 h 211"/>
                <a:gd name="T72" fmla="*/ 116 w 211"/>
                <a:gd name="T73" fmla="*/ 109 h 211"/>
                <a:gd name="T74" fmla="*/ 118 w 211"/>
                <a:gd name="T75" fmla="*/ 131 h 211"/>
                <a:gd name="T76" fmla="*/ 109 w 211"/>
                <a:gd name="T77" fmla="*/ 159 h 211"/>
                <a:gd name="T78" fmla="*/ 90 w 211"/>
                <a:gd name="T79" fmla="*/ 189 h 211"/>
                <a:gd name="T80" fmla="*/ 82 w 211"/>
                <a:gd name="T81" fmla="*/ 197 h 211"/>
                <a:gd name="T82" fmla="*/ 79 w 211"/>
                <a:gd name="T83" fmla="*/ 181 h 211"/>
                <a:gd name="T84" fmla="*/ 78 w 211"/>
                <a:gd name="T85" fmla="*/ 159 h 211"/>
                <a:gd name="T86" fmla="*/ 63 w 211"/>
                <a:gd name="T87" fmla="*/ 132 h 211"/>
                <a:gd name="T88" fmla="*/ 72 w 211"/>
                <a:gd name="T89" fmla="*/ 125 h 211"/>
                <a:gd name="T90" fmla="*/ 60 w 211"/>
                <a:gd name="T91" fmla="*/ 115 h 211"/>
                <a:gd name="T92" fmla="*/ 55 w 211"/>
                <a:gd name="T93" fmla="*/ 102 h 211"/>
                <a:gd name="T94" fmla="*/ 50 w 211"/>
                <a:gd name="T95" fmla="*/ 89 h 211"/>
                <a:gd name="T96" fmla="*/ 38 w 211"/>
                <a:gd name="T97" fmla="*/ 78 h 211"/>
                <a:gd name="T98" fmla="*/ 37 w 211"/>
                <a:gd name="T99" fmla="*/ 91 h 211"/>
                <a:gd name="T100" fmla="*/ 30 w 211"/>
                <a:gd name="T101" fmla="*/ 91 h 211"/>
                <a:gd name="T102" fmla="*/ 32 w 211"/>
                <a:gd name="T103" fmla="*/ 52 h 211"/>
                <a:gd name="T104" fmla="*/ 20 w 211"/>
                <a:gd name="T105" fmla="*/ 148 h 211"/>
                <a:gd name="T106" fmla="*/ 167 w 211"/>
                <a:gd name="T107" fmla="*/ 185 h 211"/>
                <a:gd name="T108" fmla="*/ 160 w 211"/>
                <a:gd name="T109" fmla="*/ 127 h 211"/>
                <a:gd name="T110" fmla="*/ 184 w 211"/>
                <a:gd name="T111" fmla="*/ 133 h 211"/>
                <a:gd name="T112" fmla="*/ 201 w 211"/>
                <a:gd name="T113" fmla="*/ 146 h 211"/>
                <a:gd name="T114" fmla="*/ 206 w 211"/>
                <a:gd name="T115" fmla="*/ 10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1" h="211">
                  <a:moveTo>
                    <a:pt x="196" y="93"/>
                  </a:moveTo>
                  <a:cubicBezTo>
                    <a:pt x="195" y="88"/>
                    <a:pt x="194" y="87"/>
                    <a:pt x="189" y="85"/>
                  </a:cubicBezTo>
                  <a:cubicBezTo>
                    <a:pt x="183" y="84"/>
                    <a:pt x="181" y="81"/>
                    <a:pt x="183" y="76"/>
                  </a:cubicBezTo>
                  <a:cubicBezTo>
                    <a:pt x="184" y="72"/>
                    <a:pt x="186" y="68"/>
                    <a:pt x="187" y="64"/>
                  </a:cubicBezTo>
                  <a:cubicBezTo>
                    <a:pt x="189" y="61"/>
                    <a:pt x="190" y="57"/>
                    <a:pt x="189" y="52"/>
                  </a:cubicBezTo>
                  <a:cubicBezTo>
                    <a:pt x="188" y="48"/>
                    <a:pt x="189" y="44"/>
                    <a:pt x="192" y="41"/>
                  </a:cubicBezTo>
                  <a:cubicBezTo>
                    <a:pt x="189" y="37"/>
                    <a:pt x="186" y="34"/>
                    <a:pt x="182" y="30"/>
                  </a:cubicBezTo>
                  <a:cubicBezTo>
                    <a:pt x="181" y="28"/>
                    <a:pt x="180" y="29"/>
                    <a:pt x="179" y="31"/>
                  </a:cubicBezTo>
                  <a:cubicBezTo>
                    <a:pt x="179" y="32"/>
                    <a:pt x="179" y="33"/>
                    <a:pt x="179" y="33"/>
                  </a:cubicBezTo>
                  <a:cubicBezTo>
                    <a:pt x="178" y="38"/>
                    <a:pt x="174" y="39"/>
                    <a:pt x="170" y="36"/>
                  </a:cubicBezTo>
                  <a:cubicBezTo>
                    <a:pt x="170" y="36"/>
                    <a:pt x="169" y="35"/>
                    <a:pt x="168" y="35"/>
                  </a:cubicBezTo>
                  <a:cubicBezTo>
                    <a:pt x="167" y="34"/>
                    <a:pt x="165" y="34"/>
                    <a:pt x="164" y="34"/>
                  </a:cubicBezTo>
                  <a:cubicBezTo>
                    <a:pt x="160" y="35"/>
                    <a:pt x="159" y="34"/>
                    <a:pt x="159" y="30"/>
                  </a:cubicBezTo>
                  <a:cubicBezTo>
                    <a:pt x="160" y="27"/>
                    <a:pt x="159" y="25"/>
                    <a:pt x="155" y="26"/>
                  </a:cubicBezTo>
                  <a:cubicBezTo>
                    <a:pt x="154" y="26"/>
                    <a:pt x="153" y="26"/>
                    <a:pt x="152" y="26"/>
                  </a:cubicBezTo>
                  <a:cubicBezTo>
                    <a:pt x="149" y="26"/>
                    <a:pt x="147" y="23"/>
                    <a:pt x="148" y="20"/>
                  </a:cubicBezTo>
                  <a:cubicBezTo>
                    <a:pt x="148" y="18"/>
                    <a:pt x="149" y="17"/>
                    <a:pt x="149" y="15"/>
                  </a:cubicBezTo>
                  <a:cubicBezTo>
                    <a:pt x="150" y="14"/>
                    <a:pt x="150" y="12"/>
                    <a:pt x="149" y="11"/>
                  </a:cubicBezTo>
                  <a:cubicBezTo>
                    <a:pt x="147" y="9"/>
                    <a:pt x="144" y="7"/>
                    <a:pt x="141" y="5"/>
                  </a:cubicBezTo>
                  <a:cubicBezTo>
                    <a:pt x="136" y="1"/>
                    <a:pt x="130" y="4"/>
                    <a:pt x="125" y="5"/>
                  </a:cubicBezTo>
                  <a:cubicBezTo>
                    <a:pt x="124" y="9"/>
                    <a:pt x="124" y="10"/>
                    <a:pt x="119" y="9"/>
                  </a:cubicBezTo>
                  <a:cubicBezTo>
                    <a:pt x="114" y="7"/>
                    <a:pt x="110" y="5"/>
                    <a:pt x="106" y="1"/>
                  </a:cubicBezTo>
                  <a:cubicBezTo>
                    <a:pt x="106" y="0"/>
                    <a:pt x="105" y="0"/>
                    <a:pt x="104" y="0"/>
                  </a:cubicBezTo>
                  <a:cubicBezTo>
                    <a:pt x="99" y="1"/>
                    <a:pt x="94" y="1"/>
                    <a:pt x="89" y="2"/>
                  </a:cubicBezTo>
                  <a:cubicBezTo>
                    <a:pt x="88" y="2"/>
                    <a:pt x="87" y="3"/>
                    <a:pt x="87" y="4"/>
                  </a:cubicBezTo>
                  <a:cubicBezTo>
                    <a:pt x="87" y="5"/>
                    <a:pt x="87" y="6"/>
                    <a:pt x="88" y="7"/>
                  </a:cubicBezTo>
                  <a:cubicBezTo>
                    <a:pt x="90" y="7"/>
                    <a:pt x="92" y="7"/>
                    <a:pt x="93" y="6"/>
                  </a:cubicBezTo>
                  <a:cubicBezTo>
                    <a:pt x="95" y="5"/>
                    <a:pt x="97" y="4"/>
                    <a:pt x="99" y="3"/>
                  </a:cubicBezTo>
                  <a:cubicBezTo>
                    <a:pt x="102" y="2"/>
                    <a:pt x="103" y="2"/>
                    <a:pt x="104" y="5"/>
                  </a:cubicBezTo>
                  <a:cubicBezTo>
                    <a:pt x="105" y="8"/>
                    <a:pt x="104" y="11"/>
                    <a:pt x="101" y="13"/>
                  </a:cubicBezTo>
                  <a:cubicBezTo>
                    <a:pt x="98" y="15"/>
                    <a:pt x="94" y="17"/>
                    <a:pt x="90" y="19"/>
                  </a:cubicBezTo>
                  <a:cubicBezTo>
                    <a:pt x="88" y="20"/>
                    <a:pt x="85" y="22"/>
                    <a:pt x="83" y="23"/>
                  </a:cubicBezTo>
                  <a:cubicBezTo>
                    <a:pt x="81" y="25"/>
                    <a:pt x="79" y="27"/>
                    <a:pt x="81" y="30"/>
                  </a:cubicBezTo>
                  <a:cubicBezTo>
                    <a:pt x="82" y="32"/>
                    <a:pt x="85" y="31"/>
                    <a:pt x="87" y="31"/>
                  </a:cubicBezTo>
                  <a:cubicBezTo>
                    <a:pt x="89" y="30"/>
                    <a:pt x="91" y="29"/>
                    <a:pt x="93" y="28"/>
                  </a:cubicBezTo>
                  <a:cubicBezTo>
                    <a:pt x="94" y="27"/>
                    <a:pt x="95" y="26"/>
                    <a:pt x="96" y="25"/>
                  </a:cubicBezTo>
                  <a:cubicBezTo>
                    <a:pt x="98" y="24"/>
                    <a:pt x="99" y="24"/>
                    <a:pt x="100" y="27"/>
                  </a:cubicBezTo>
                  <a:cubicBezTo>
                    <a:pt x="102" y="31"/>
                    <a:pt x="105" y="32"/>
                    <a:pt x="108" y="30"/>
                  </a:cubicBezTo>
                  <a:cubicBezTo>
                    <a:pt x="110" y="29"/>
                    <a:pt x="111" y="27"/>
                    <a:pt x="113" y="26"/>
                  </a:cubicBezTo>
                  <a:cubicBezTo>
                    <a:pt x="116" y="25"/>
                    <a:pt x="118" y="26"/>
                    <a:pt x="118" y="29"/>
                  </a:cubicBezTo>
                  <a:cubicBezTo>
                    <a:pt x="119" y="33"/>
                    <a:pt x="120" y="34"/>
                    <a:pt x="124" y="33"/>
                  </a:cubicBezTo>
                  <a:cubicBezTo>
                    <a:pt x="126" y="33"/>
                    <a:pt x="128" y="33"/>
                    <a:pt x="130" y="32"/>
                  </a:cubicBezTo>
                  <a:cubicBezTo>
                    <a:pt x="130" y="33"/>
                    <a:pt x="131" y="33"/>
                    <a:pt x="131" y="33"/>
                  </a:cubicBezTo>
                  <a:cubicBezTo>
                    <a:pt x="130" y="34"/>
                    <a:pt x="130" y="36"/>
                    <a:pt x="128" y="37"/>
                  </a:cubicBezTo>
                  <a:cubicBezTo>
                    <a:pt x="127" y="39"/>
                    <a:pt x="124" y="40"/>
                    <a:pt x="122" y="41"/>
                  </a:cubicBezTo>
                  <a:cubicBezTo>
                    <a:pt x="119" y="42"/>
                    <a:pt x="116" y="43"/>
                    <a:pt x="116" y="43"/>
                  </a:cubicBezTo>
                  <a:cubicBezTo>
                    <a:pt x="116" y="43"/>
                    <a:pt x="120" y="45"/>
                    <a:pt x="118" y="46"/>
                  </a:cubicBezTo>
                  <a:cubicBezTo>
                    <a:pt x="114" y="47"/>
                    <a:pt x="108" y="53"/>
                    <a:pt x="117" y="50"/>
                  </a:cubicBezTo>
                  <a:cubicBezTo>
                    <a:pt x="118" y="50"/>
                    <a:pt x="120" y="50"/>
                    <a:pt x="122" y="49"/>
                  </a:cubicBezTo>
                  <a:cubicBezTo>
                    <a:pt x="120" y="54"/>
                    <a:pt x="116" y="56"/>
                    <a:pt x="113" y="58"/>
                  </a:cubicBezTo>
                  <a:cubicBezTo>
                    <a:pt x="102" y="64"/>
                    <a:pt x="101" y="79"/>
                    <a:pt x="107" y="86"/>
                  </a:cubicBezTo>
                  <a:cubicBezTo>
                    <a:pt x="108" y="88"/>
                    <a:pt x="109" y="89"/>
                    <a:pt x="110" y="91"/>
                  </a:cubicBezTo>
                  <a:cubicBezTo>
                    <a:pt x="111" y="93"/>
                    <a:pt x="111" y="96"/>
                    <a:pt x="109" y="97"/>
                  </a:cubicBezTo>
                  <a:cubicBezTo>
                    <a:pt x="108" y="98"/>
                    <a:pt x="105" y="97"/>
                    <a:pt x="104" y="97"/>
                  </a:cubicBezTo>
                  <a:cubicBezTo>
                    <a:pt x="101" y="94"/>
                    <a:pt x="98" y="92"/>
                    <a:pt x="96" y="89"/>
                  </a:cubicBezTo>
                  <a:cubicBezTo>
                    <a:pt x="93" y="85"/>
                    <a:pt x="91" y="81"/>
                    <a:pt x="88" y="77"/>
                  </a:cubicBezTo>
                  <a:cubicBezTo>
                    <a:pt x="78" y="66"/>
                    <a:pt x="66" y="68"/>
                    <a:pt x="57" y="77"/>
                  </a:cubicBezTo>
                  <a:cubicBezTo>
                    <a:pt x="54" y="79"/>
                    <a:pt x="55" y="81"/>
                    <a:pt x="57" y="83"/>
                  </a:cubicBezTo>
                  <a:cubicBezTo>
                    <a:pt x="58" y="83"/>
                    <a:pt x="59" y="84"/>
                    <a:pt x="60" y="84"/>
                  </a:cubicBezTo>
                  <a:cubicBezTo>
                    <a:pt x="65" y="86"/>
                    <a:pt x="69" y="88"/>
                    <a:pt x="73" y="89"/>
                  </a:cubicBezTo>
                  <a:cubicBezTo>
                    <a:pt x="74" y="90"/>
                    <a:pt x="75" y="90"/>
                    <a:pt x="76" y="91"/>
                  </a:cubicBezTo>
                  <a:cubicBezTo>
                    <a:pt x="77" y="92"/>
                    <a:pt x="77" y="93"/>
                    <a:pt x="75" y="94"/>
                  </a:cubicBezTo>
                  <a:cubicBezTo>
                    <a:pt x="74" y="95"/>
                    <a:pt x="72" y="95"/>
                    <a:pt x="71" y="95"/>
                  </a:cubicBezTo>
                  <a:cubicBezTo>
                    <a:pt x="68" y="96"/>
                    <a:pt x="65" y="96"/>
                    <a:pt x="63" y="97"/>
                  </a:cubicBezTo>
                  <a:cubicBezTo>
                    <a:pt x="61" y="98"/>
                    <a:pt x="59" y="100"/>
                    <a:pt x="59" y="101"/>
                  </a:cubicBezTo>
                  <a:cubicBezTo>
                    <a:pt x="59" y="102"/>
                    <a:pt x="61" y="104"/>
                    <a:pt x="62" y="105"/>
                  </a:cubicBezTo>
                  <a:cubicBezTo>
                    <a:pt x="63" y="106"/>
                    <a:pt x="64" y="106"/>
                    <a:pt x="65" y="107"/>
                  </a:cubicBezTo>
                  <a:cubicBezTo>
                    <a:pt x="67" y="108"/>
                    <a:pt x="69" y="109"/>
                    <a:pt x="70" y="110"/>
                  </a:cubicBezTo>
                  <a:cubicBezTo>
                    <a:pt x="72" y="113"/>
                    <a:pt x="74" y="113"/>
                    <a:pt x="76" y="112"/>
                  </a:cubicBezTo>
                  <a:cubicBezTo>
                    <a:pt x="79" y="110"/>
                    <a:pt x="81" y="109"/>
                    <a:pt x="84" y="107"/>
                  </a:cubicBezTo>
                  <a:cubicBezTo>
                    <a:pt x="87" y="105"/>
                    <a:pt x="87" y="105"/>
                    <a:pt x="89" y="108"/>
                  </a:cubicBezTo>
                  <a:cubicBezTo>
                    <a:pt x="91" y="112"/>
                    <a:pt x="94" y="115"/>
                    <a:pt x="99" y="114"/>
                  </a:cubicBezTo>
                  <a:cubicBezTo>
                    <a:pt x="102" y="114"/>
                    <a:pt x="106" y="112"/>
                    <a:pt x="109" y="111"/>
                  </a:cubicBezTo>
                  <a:cubicBezTo>
                    <a:pt x="111" y="110"/>
                    <a:pt x="113" y="109"/>
                    <a:pt x="116" y="109"/>
                  </a:cubicBezTo>
                  <a:cubicBezTo>
                    <a:pt x="121" y="108"/>
                    <a:pt x="124" y="112"/>
                    <a:pt x="124" y="118"/>
                  </a:cubicBezTo>
                  <a:cubicBezTo>
                    <a:pt x="125" y="124"/>
                    <a:pt x="122" y="128"/>
                    <a:pt x="118" y="131"/>
                  </a:cubicBezTo>
                  <a:cubicBezTo>
                    <a:pt x="114" y="135"/>
                    <a:pt x="112" y="139"/>
                    <a:pt x="114" y="145"/>
                  </a:cubicBezTo>
                  <a:cubicBezTo>
                    <a:pt x="116" y="150"/>
                    <a:pt x="114" y="155"/>
                    <a:pt x="109" y="159"/>
                  </a:cubicBezTo>
                  <a:cubicBezTo>
                    <a:pt x="106" y="162"/>
                    <a:pt x="103" y="164"/>
                    <a:pt x="99" y="167"/>
                  </a:cubicBezTo>
                  <a:cubicBezTo>
                    <a:pt x="95" y="169"/>
                    <a:pt x="89" y="184"/>
                    <a:pt x="90" y="189"/>
                  </a:cubicBezTo>
                  <a:cubicBezTo>
                    <a:pt x="90" y="190"/>
                    <a:pt x="91" y="191"/>
                    <a:pt x="90" y="192"/>
                  </a:cubicBezTo>
                  <a:cubicBezTo>
                    <a:pt x="90" y="197"/>
                    <a:pt x="87" y="196"/>
                    <a:pt x="82" y="197"/>
                  </a:cubicBezTo>
                  <a:cubicBezTo>
                    <a:pt x="79" y="198"/>
                    <a:pt x="80" y="192"/>
                    <a:pt x="79" y="189"/>
                  </a:cubicBezTo>
                  <a:cubicBezTo>
                    <a:pt x="78" y="186"/>
                    <a:pt x="78" y="183"/>
                    <a:pt x="79" y="181"/>
                  </a:cubicBezTo>
                  <a:cubicBezTo>
                    <a:pt x="79" y="178"/>
                    <a:pt x="81" y="176"/>
                    <a:pt x="81" y="173"/>
                  </a:cubicBezTo>
                  <a:cubicBezTo>
                    <a:pt x="83" y="168"/>
                    <a:pt x="82" y="163"/>
                    <a:pt x="78" y="159"/>
                  </a:cubicBezTo>
                  <a:cubicBezTo>
                    <a:pt x="76" y="158"/>
                    <a:pt x="74" y="156"/>
                    <a:pt x="73" y="154"/>
                  </a:cubicBezTo>
                  <a:cubicBezTo>
                    <a:pt x="66" y="148"/>
                    <a:pt x="63" y="141"/>
                    <a:pt x="63" y="132"/>
                  </a:cubicBezTo>
                  <a:cubicBezTo>
                    <a:pt x="63" y="128"/>
                    <a:pt x="65" y="126"/>
                    <a:pt x="69" y="126"/>
                  </a:cubicBezTo>
                  <a:cubicBezTo>
                    <a:pt x="70" y="126"/>
                    <a:pt x="71" y="125"/>
                    <a:pt x="72" y="125"/>
                  </a:cubicBezTo>
                  <a:cubicBezTo>
                    <a:pt x="71" y="122"/>
                    <a:pt x="70" y="120"/>
                    <a:pt x="66" y="120"/>
                  </a:cubicBezTo>
                  <a:cubicBezTo>
                    <a:pt x="63" y="120"/>
                    <a:pt x="61" y="118"/>
                    <a:pt x="60" y="115"/>
                  </a:cubicBezTo>
                  <a:cubicBezTo>
                    <a:pt x="59" y="114"/>
                    <a:pt x="59" y="112"/>
                    <a:pt x="59" y="111"/>
                  </a:cubicBezTo>
                  <a:cubicBezTo>
                    <a:pt x="57" y="108"/>
                    <a:pt x="57" y="104"/>
                    <a:pt x="55" y="102"/>
                  </a:cubicBezTo>
                  <a:cubicBezTo>
                    <a:pt x="53" y="99"/>
                    <a:pt x="52" y="97"/>
                    <a:pt x="52" y="94"/>
                  </a:cubicBezTo>
                  <a:cubicBezTo>
                    <a:pt x="52" y="92"/>
                    <a:pt x="51" y="91"/>
                    <a:pt x="50" y="89"/>
                  </a:cubicBezTo>
                  <a:cubicBezTo>
                    <a:pt x="47" y="87"/>
                    <a:pt x="45" y="84"/>
                    <a:pt x="42" y="82"/>
                  </a:cubicBezTo>
                  <a:cubicBezTo>
                    <a:pt x="41" y="81"/>
                    <a:pt x="40" y="80"/>
                    <a:pt x="38" y="78"/>
                  </a:cubicBezTo>
                  <a:cubicBezTo>
                    <a:pt x="38" y="81"/>
                    <a:pt x="38" y="83"/>
                    <a:pt x="38" y="84"/>
                  </a:cubicBezTo>
                  <a:cubicBezTo>
                    <a:pt x="38" y="86"/>
                    <a:pt x="38" y="89"/>
                    <a:pt x="37" y="91"/>
                  </a:cubicBezTo>
                  <a:cubicBezTo>
                    <a:pt x="37" y="92"/>
                    <a:pt x="35" y="94"/>
                    <a:pt x="34" y="94"/>
                  </a:cubicBezTo>
                  <a:cubicBezTo>
                    <a:pt x="33" y="94"/>
                    <a:pt x="31" y="92"/>
                    <a:pt x="30" y="91"/>
                  </a:cubicBezTo>
                  <a:cubicBezTo>
                    <a:pt x="30" y="89"/>
                    <a:pt x="30" y="86"/>
                    <a:pt x="30" y="84"/>
                  </a:cubicBezTo>
                  <a:cubicBezTo>
                    <a:pt x="32" y="73"/>
                    <a:pt x="33" y="62"/>
                    <a:pt x="32" y="52"/>
                  </a:cubicBezTo>
                  <a:cubicBezTo>
                    <a:pt x="32" y="48"/>
                    <a:pt x="31" y="44"/>
                    <a:pt x="30" y="39"/>
                  </a:cubicBezTo>
                  <a:cubicBezTo>
                    <a:pt x="10" y="64"/>
                    <a:pt x="0" y="108"/>
                    <a:pt x="20" y="148"/>
                  </a:cubicBezTo>
                  <a:cubicBezTo>
                    <a:pt x="42" y="190"/>
                    <a:pt x="89" y="211"/>
                    <a:pt x="135" y="199"/>
                  </a:cubicBezTo>
                  <a:cubicBezTo>
                    <a:pt x="147" y="196"/>
                    <a:pt x="158" y="191"/>
                    <a:pt x="167" y="185"/>
                  </a:cubicBezTo>
                  <a:cubicBezTo>
                    <a:pt x="162" y="183"/>
                    <a:pt x="155" y="180"/>
                    <a:pt x="154" y="161"/>
                  </a:cubicBezTo>
                  <a:cubicBezTo>
                    <a:pt x="153" y="133"/>
                    <a:pt x="157" y="127"/>
                    <a:pt x="160" y="127"/>
                  </a:cubicBezTo>
                  <a:cubicBezTo>
                    <a:pt x="162" y="127"/>
                    <a:pt x="164" y="126"/>
                    <a:pt x="172" y="134"/>
                  </a:cubicBezTo>
                  <a:cubicBezTo>
                    <a:pt x="179" y="143"/>
                    <a:pt x="183" y="139"/>
                    <a:pt x="184" y="133"/>
                  </a:cubicBezTo>
                  <a:cubicBezTo>
                    <a:pt x="184" y="127"/>
                    <a:pt x="190" y="118"/>
                    <a:pt x="193" y="127"/>
                  </a:cubicBezTo>
                  <a:cubicBezTo>
                    <a:pt x="194" y="133"/>
                    <a:pt x="198" y="141"/>
                    <a:pt x="201" y="146"/>
                  </a:cubicBezTo>
                  <a:cubicBezTo>
                    <a:pt x="207" y="135"/>
                    <a:pt x="210" y="123"/>
                    <a:pt x="211" y="111"/>
                  </a:cubicBezTo>
                  <a:cubicBezTo>
                    <a:pt x="209" y="110"/>
                    <a:pt x="208" y="110"/>
                    <a:pt x="206" y="109"/>
                  </a:cubicBezTo>
                  <a:cubicBezTo>
                    <a:pt x="200" y="106"/>
                    <a:pt x="196" y="101"/>
                    <a:pt x="196" y="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1" name="Freeform 35"/>
            <p:cNvSpPr>
              <a:spLocks noEditPoints="1"/>
            </p:cNvSpPr>
            <p:nvPr/>
          </p:nvSpPr>
          <p:spPr bwMode="auto">
            <a:xfrm>
              <a:off x="7275513" y="5302250"/>
              <a:ext cx="1012825" cy="1012825"/>
            </a:xfrm>
            <a:custGeom>
              <a:avLst/>
              <a:gdLst>
                <a:gd name="T0" fmla="*/ 176 w 352"/>
                <a:gd name="T1" fmla="*/ 0 h 352"/>
                <a:gd name="T2" fmla="*/ 0 w 352"/>
                <a:gd name="T3" fmla="*/ 176 h 352"/>
                <a:gd name="T4" fmla="*/ 176 w 352"/>
                <a:gd name="T5" fmla="*/ 352 h 352"/>
                <a:gd name="T6" fmla="*/ 352 w 352"/>
                <a:gd name="T7" fmla="*/ 176 h 352"/>
                <a:gd name="T8" fmla="*/ 176 w 352"/>
                <a:gd name="T9" fmla="*/ 0 h 352"/>
                <a:gd name="T10" fmla="*/ 258 w 352"/>
                <a:gd name="T11" fmla="*/ 261 h 352"/>
                <a:gd name="T12" fmla="*/ 188 w 352"/>
                <a:gd name="T13" fmla="*/ 294 h 352"/>
                <a:gd name="T14" fmla="*/ 96 w 352"/>
                <a:gd name="T15" fmla="*/ 263 h 352"/>
                <a:gd name="T16" fmla="*/ 59 w 352"/>
                <a:gd name="T17" fmla="*/ 189 h 352"/>
                <a:gd name="T18" fmla="*/ 157 w 352"/>
                <a:gd name="T19" fmla="*/ 60 h 352"/>
                <a:gd name="T20" fmla="*/ 175 w 352"/>
                <a:gd name="T21" fmla="*/ 58 h 352"/>
                <a:gd name="T22" fmla="*/ 176 w 352"/>
                <a:gd name="T23" fmla="*/ 58 h 352"/>
                <a:gd name="T24" fmla="*/ 196 w 352"/>
                <a:gd name="T25" fmla="*/ 60 h 352"/>
                <a:gd name="T26" fmla="*/ 272 w 352"/>
                <a:gd name="T27" fmla="*/ 108 h 352"/>
                <a:gd name="T28" fmla="*/ 293 w 352"/>
                <a:gd name="T29" fmla="*/ 162 h 352"/>
                <a:gd name="T30" fmla="*/ 258 w 352"/>
                <a:gd name="T31" fmla="*/ 26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3"/>
                    <a:pt x="79" y="352"/>
                    <a:pt x="176" y="352"/>
                  </a:cubicBezTo>
                  <a:cubicBezTo>
                    <a:pt x="273" y="352"/>
                    <a:pt x="352" y="273"/>
                    <a:pt x="352" y="176"/>
                  </a:cubicBezTo>
                  <a:cubicBezTo>
                    <a:pt x="352" y="79"/>
                    <a:pt x="273" y="0"/>
                    <a:pt x="176" y="0"/>
                  </a:cubicBezTo>
                  <a:close/>
                  <a:moveTo>
                    <a:pt x="258" y="261"/>
                  </a:moveTo>
                  <a:cubicBezTo>
                    <a:pt x="238" y="280"/>
                    <a:pt x="215" y="291"/>
                    <a:pt x="188" y="294"/>
                  </a:cubicBezTo>
                  <a:cubicBezTo>
                    <a:pt x="153" y="297"/>
                    <a:pt x="122" y="287"/>
                    <a:pt x="96" y="263"/>
                  </a:cubicBezTo>
                  <a:cubicBezTo>
                    <a:pt x="75" y="243"/>
                    <a:pt x="62" y="218"/>
                    <a:pt x="59" y="189"/>
                  </a:cubicBezTo>
                  <a:cubicBezTo>
                    <a:pt x="52" y="127"/>
                    <a:pt x="96" y="69"/>
                    <a:pt x="157" y="60"/>
                  </a:cubicBezTo>
                  <a:cubicBezTo>
                    <a:pt x="163" y="59"/>
                    <a:pt x="169" y="59"/>
                    <a:pt x="175" y="58"/>
                  </a:cubicBezTo>
                  <a:cubicBezTo>
                    <a:pt x="176" y="58"/>
                    <a:pt x="176" y="58"/>
                    <a:pt x="176" y="58"/>
                  </a:cubicBezTo>
                  <a:cubicBezTo>
                    <a:pt x="183" y="59"/>
                    <a:pt x="189" y="59"/>
                    <a:pt x="196" y="60"/>
                  </a:cubicBezTo>
                  <a:cubicBezTo>
                    <a:pt x="227" y="66"/>
                    <a:pt x="253" y="82"/>
                    <a:pt x="272" y="108"/>
                  </a:cubicBezTo>
                  <a:cubicBezTo>
                    <a:pt x="283" y="124"/>
                    <a:pt x="291" y="142"/>
                    <a:pt x="293" y="162"/>
                  </a:cubicBezTo>
                  <a:cubicBezTo>
                    <a:pt x="297" y="200"/>
                    <a:pt x="286" y="234"/>
                    <a:pt x="258" y="2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</p:grpSp>
      <p:sp>
        <p:nvSpPr>
          <p:cNvPr id="91" name="Freeform 31"/>
          <p:cNvSpPr>
            <a:spLocks noChangeAspect="1" noEditPoints="1"/>
          </p:cNvSpPr>
          <p:nvPr/>
        </p:nvSpPr>
        <p:spPr bwMode="auto">
          <a:xfrm>
            <a:off x="7103318" y="2996952"/>
            <a:ext cx="431754" cy="432936"/>
          </a:xfrm>
          <a:custGeom>
            <a:avLst/>
            <a:gdLst>
              <a:gd name="T0" fmla="*/ 2147483647 w 280"/>
              <a:gd name="T1" fmla="*/ 0 h 280"/>
              <a:gd name="T2" fmla="*/ 0 w 280"/>
              <a:gd name="T3" fmla="*/ 2147483647 h 280"/>
              <a:gd name="T4" fmla="*/ 2147483647 w 280"/>
              <a:gd name="T5" fmla="*/ 2147483647 h 280"/>
              <a:gd name="T6" fmla="*/ 2147483647 w 280"/>
              <a:gd name="T7" fmla="*/ 2147483647 h 280"/>
              <a:gd name="T8" fmla="*/ 2147483647 w 280"/>
              <a:gd name="T9" fmla="*/ 0 h 280"/>
              <a:gd name="T10" fmla="*/ 2147483647 w 280"/>
              <a:gd name="T11" fmla="*/ 2147483647 h 280"/>
              <a:gd name="T12" fmla="*/ 2147483647 w 280"/>
              <a:gd name="T13" fmla="*/ 2147483647 h 280"/>
              <a:gd name="T14" fmla="*/ 2147483647 w 280"/>
              <a:gd name="T15" fmla="*/ 2147483647 h 280"/>
              <a:gd name="T16" fmla="*/ 2147483647 w 280"/>
              <a:gd name="T17" fmla="*/ 2147483647 h 280"/>
              <a:gd name="T18" fmla="*/ 2147483647 w 280"/>
              <a:gd name="T19" fmla="*/ 2147483647 h 280"/>
              <a:gd name="T20" fmla="*/ 2147483647 w 280"/>
              <a:gd name="T21" fmla="*/ 2147483647 h 280"/>
              <a:gd name="T22" fmla="*/ 2147483647 w 280"/>
              <a:gd name="T23" fmla="*/ 2147483647 h 280"/>
              <a:gd name="T24" fmla="*/ 2147483647 w 280"/>
              <a:gd name="T25" fmla="*/ 2147483647 h 280"/>
              <a:gd name="T26" fmla="*/ 2147483647 w 280"/>
              <a:gd name="T27" fmla="*/ 2147483647 h 280"/>
              <a:gd name="T28" fmla="*/ 2147483647 w 280"/>
              <a:gd name="T29" fmla="*/ 2147483647 h 280"/>
              <a:gd name="T30" fmla="*/ 2147483647 w 280"/>
              <a:gd name="T31" fmla="*/ 2147483647 h 280"/>
              <a:gd name="T32" fmla="*/ 2147483647 w 280"/>
              <a:gd name="T33" fmla="*/ 2147483647 h 280"/>
              <a:gd name="T34" fmla="*/ 2147483647 w 280"/>
              <a:gd name="T35" fmla="*/ 2147483647 h 280"/>
              <a:gd name="T36" fmla="*/ 2147483647 w 280"/>
              <a:gd name="T37" fmla="*/ 2147483647 h 280"/>
              <a:gd name="T38" fmla="*/ 2147483647 w 280"/>
              <a:gd name="T39" fmla="*/ 2147483647 h 280"/>
              <a:gd name="T40" fmla="*/ 2147483647 w 280"/>
              <a:gd name="T41" fmla="*/ 2147483647 h 280"/>
              <a:gd name="T42" fmla="*/ 2147483647 w 280"/>
              <a:gd name="T43" fmla="*/ 2147483647 h 280"/>
              <a:gd name="T44" fmla="*/ 2147483647 w 280"/>
              <a:gd name="T45" fmla="*/ 2147483647 h 280"/>
              <a:gd name="T46" fmla="*/ 2147483647 w 280"/>
              <a:gd name="T47" fmla="*/ 2147483647 h 280"/>
              <a:gd name="T48" fmla="*/ 2147483647 w 280"/>
              <a:gd name="T49" fmla="*/ 2147483647 h 280"/>
              <a:gd name="T50" fmla="*/ 2147483647 w 280"/>
              <a:gd name="T51" fmla="*/ 2147483647 h 280"/>
              <a:gd name="T52" fmla="*/ 2147483647 w 280"/>
              <a:gd name="T53" fmla="*/ 2147483647 h 280"/>
              <a:gd name="T54" fmla="*/ 2147483647 w 280"/>
              <a:gd name="T55" fmla="*/ 2147483647 h 280"/>
              <a:gd name="T56" fmla="*/ 2147483647 w 280"/>
              <a:gd name="T57" fmla="*/ 2147483647 h 280"/>
              <a:gd name="T58" fmla="*/ 2147483647 w 280"/>
              <a:gd name="T59" fmla="*/ 2147483647 h 280"/>
              <a:gd name="T60" fmla="*/ 2147483647 w 280"/>
              <a:gd name="T61" fmla="*/ 2147483647 h 280"/>
              <a:gd name="T62" fmla="*/ 2147483647 w 280"/>
              <a:gd name="T63" fmla="*/ 2147483647 h 280"/>
              <a:gd name="T64" fmla="*/ 2147483647 w 280"/>
              <a:gd name="T65" fmla="*/ 2147483647 h 280"/>
              <a:gd name="T66" fmla="*/ 2147483647 w 280"/>
              <a:gd name="T67" fmla="*/ 2147483647 h 280"/>
              <a:gd name="T68" fmla="*/ 2147483647 w 280"/>
              <a:gd name="T69" fmla="*/ 2147483647 h 280"/>
              <a:gd name="T70" fmla="*/ 2147483647 w 280"/>
              <a:gd name="T71" fmla="*/ 2147483647 h 280"/>
              <a:gd name="T72" fmla="*/ 2147483647 w 280"/>
              <a:gd name="T73" fmla="*/ 2147483647 h 280"/>
              <a:gd name="T74" fmla="*/ 2147483647 w 280"/>
              <a:gd name="T75" fmla="*/ 2147483647 h 280"/>
              <a:gd name="T76" fmla="*/ 2147483647 w 280"/>
              <a:gd name="T77" fmla="*/ 2147483647 h 280"/>
              <a:gd name="T78" fmla="*/ 2147483647 w 280"/>
              <a:gd name="T79" fmla="*/ 2147483647 h 280"/>
              <a:gd name="T80" fmla="*/ 2147483647 w 280"/>
              <a:gd name="T81" fmla="*/ 2147483647 h 280"/>
              <a:gd name="T82" fmla="*/ 2147483647 w 280"/>
              <a:gd name="T83" fmla="*/ 2147483647 h 280"/>
              <a:gd name="T84" fmla="*/ 2147483647 w 280"/>
              <a:gd name="T85" fmla="*/ 2147483647 h 280"/>
              <a:gd name="T86" fmla="*/ 2147483647 w 280"/>
              <a:gd name="T87" fmla="*/ 2147483647 h 280"/>
              <a:gd name="T88" fmla="*/ 2147483647 w 280"/>
              <a:gd name="T89" fmla="*/ 2147483647 h 280"/>
              <a:gd name="T90" fmla="*/ 2147483647 w 280"/>
              <a:gd name="T91" fmla="*/ 2147483647 h 280"/>
              <a:gd name="T92" fmla="*/ 2147483647 w 280"/>
              <a:gd name="T93" fmla="*/ 2147483647 h 280"/>
              <a:gd name="T94" fmla="*/ 2147483647 w 280"/>
              <a:gd name="T95" fmla="*/ 2147483647 h 280"/>
              <a:gd name="T96" fmla="*/ 2147483647 w 280"/>
              <a:gd name="T97" fmla="*/ 2147483647 h 280"/>
              <a:gd name="T98" fmla="*/ 2147483647 w 280"/>
              <a:gd name="T99" fmla="*/ 2147483647 h 280"/>
              <a:gd name="T100" fmla="*/ 2147483647 w 280"/>
              <a:gd name="T101" fmla="*/ 2147483647 h 280"/>
              <a:gd name="T102" fmla="*/ 2147483647 w 280"/>
              <a:gd name="T103" fmla="*/ 2147483647 h 280"/>
              <a:gd name="T104" fmla="*/ 2147483647 w 280"/>
              <a:gd name="T105" fmla="*/ 2147483647 h 280"/>
              <a:gd name="T106" fmla="*/ 2147483647 w 280"/>
              <a:gd name="T107" fmla="*/ 2147483647 h 280"/>
              <a:gd name="T108" fmla="*/ 2147483647 w 280"/>
              <a:gd name="T109" fmla="*/ 2147483647 h 280"/>
              <a:gd name="T110" fmla="*/ 2147483647 w 280"/>
              <a:gd name="T111" fmla="*/ 2147483647 h 2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80"/>
              <a:gd name="T169" fmla="*/ 0 h 280"/>
              <a:gd name="T170" fmla="*/ 280 w 280"/>
              <a:gd name="T171" fmla="*/ 280 h 2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80" h="280">
                <a:moveTo>
                  <a:pt x="140" y="0"/>
                </a:moveTo>
                <a:cubicBezTo>
                  <a:pt x="62" y="0"/>
                  <a:pt x="0" y="62"/>
                  <a:pt x="0" y="140"/>
                </a:cubicBezTo>
                <a:cubicBezTo>
                  <a:pt x="0" y="217"/>
                  <a:pt x="62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  <a:cubicBezTo>
                  <a:pt x="280" y="62"/>
                  <a:pt x="217" y="0"/>
                  <a:pt x="140" y="0"/>
                </a:cubicBezTo>
                <a:close/>
                <a:moveTo>
                  <a:pt x="185" y="69"/>
                </a:moveTo>
                <a:cubicBezTo>
                  <a:pt x="199" y="69"/>
                  <a:pt x="211" y="81"/>
                  <a:pt x="211" y="95"/>
                </a:cubicBezTo>
                <a:cubicBezTo>
                  <a:pt x="211" y="110"/>
                  <a:pt x="199" y="122"/>
                  <a:pt x="185" y="122"/>
                </a:cubicBezTo>
                <a:cubicBezTo>
                  <a:pt x="181" y="122"/>
                  <a:pt x="177" y="121"/>
                  <a:pt x="174" y="119"/>
                </a:cubicBezTo>
                <a:cubicBezTo>
                  <a:pt x="173" y="109"/>
                  <a:pt x="167" y="100"/>
                  <a:pt x="158" y="95"/>
                </a:cubicBezTo>
                <a:cubicBezTo>
                  <a:pt x="159" y="81"/>
                  <a:pt x="170" y="69"/>
                  <a:pt x="185" y="69"/>
                </a:cubicBezTo>
                <a:close/>
                <a:moveTo>
                  <a:pt x="141" y="96"/>
                </a:moveTo>
                <a:cubicBezTo>
                  <a:pt x="156" y="96"/>
                  <a:pt x="167" y="108"/>
                  <a:pt x="167" y="123"/>
                </a:cubicBezTo>
                <a:cubicBezTo>
                  <a:pt x="167" y="137"/>
                  <a:pt x="156" y="149"/>
                  <a:pt x="141" y="149"/>
                </a:cubicBezTo>
                <a:cubicBezTo>
                  <a:pt x="127" y="149"/>
                  <a:pt x="115" y="137"/>
                  <a:pt x="115" y="123"/>
                </a:cubicBezTo>
                <a:cubicBezTo>
                  <a:pt x="115" y="108"/>
                  <a:pt x="127" y="96"/>
                  <a:pt x="141" y="96"/>
                </a:cubicBezTo>
                <a:close/>
                <a:moveTo>
                  <a:pt x="95" y="69"/>
                </a:moveTo>
                <a:cubicBezTo>
                  <a:pt x="109" y="69"/>
                  <a:pt x="121" y="81"/>
                  <a:pt x="121" y="95"/>
                </a:cubicBezTo>
                <a:cubicBezTo>
                  <a:pt x="121" y="96"/>
                  <a:pt x="121" y="96"/>
                  <a:pt x="121" y="97"/>
                </a:cubicBezTo>
                <a:cubicBezTo>
                  <a:pt x="115" y="102"/>
                  <a:pt x="110" y="109"/>
                  <a:pt x="109" y="118"/>
                </a:cubicBezTo>
                <a:cubicBezTo>
                  <a:pt x="105" y="120"/>
                  <a:pt x="100" y="122"/>
                  <a:pt x="95" y="122"/>
                </a:cubicBezTo>
                <a:cubicBezTo>
                  <a:pt x="80" y="122"/>
                  <a:pt x="68" y="110"/>
                  <a:pt x="68" y="95"/>
                </a:cubicBezTo>
                <a:cubicBezTo>
                  <a:pt x="68" y="81"/>
                  <a:pt x="80" y="69"/>
                  <a:pt x="95" y="69"/>
                </a:cubicBezTo>
                <a:close/>
                <a:moveTo>
                  <a:pt x="90" y="193"/>
                </a:moveTo>
                <a:cubicBezTo>
                  <a:pt x="79" y="192"/>
                  <a:pt x="66" y="190"/>
                  <a:pt x="52" y="186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57"/>
                  <a:pt x="50" y="157"/>
                  <a:pt x="50" y="157"/>
                </a:cubicBezTo>
                <a:cubicBezTo>
                  <a:pt x="50" y="139"/>
                  <a:pt x="65" y="124"/>
                  <a:pt x="84" y="124"/>
                </a:cubicBezTo>
                <a:cubicBezTo>
                  <a:pt x="106" y="124"/>
                  <a:pt x="106" y="124"/>
                  <a:pt x="106" y="124"/>
                </a:cubicBezTo>
                <a:cubicBezTo>
                  <a:pt x="107" y="124"/>
                  <a:pt x="108" y="124"/>
                  <a:pt x="108" y="124"/>
                </a:cubicBezTo>
                <a:cubicBezTo>
                  <a:pt x="109" y="132"/>
                  <a:pt x="113" y="140"/>
                  <a:pt x="118" y="146"/>
                </a:cubicBezTo>
                <a:cubicBezTo>
                  <a:pt x="102" y="151"/>
                  <a:pt x="90" y="166"/>
                  <a:pt x="90" y="185"/>
                </a:cubicBezTo>
                <a:lnTo>
                  <a:pt x="90" y="193"/>
                </a:lnTo>
                <a:close/>
                <a:moveTo>
                  <a:pt x="186" y="212"/>
                </a:moveTo>
                <a:cubicBezTo>
                  <a:pt x="186" y="212"/>
                  <a:pt x="186" y="212"/>
                  <a:pt x="186" y="212"/>
                </a:cubicBezTo>
                <a:cubicBezTo>
                  <a:pt x="184" y="213"/>
                  <a:pt x="184" y="213"/>
                  <a:pt x="184" y="213"/>
                </a:cubicBezTo>
                <a:cubicBezTo>
                  <a:pt x="183" y="213"/>
                  <a:pt x="169" y="220"/>
                  <a:pt x="144" y="220"/>
                </a:cubicBezTo>
                <a:cubicBezTo>
                  <a:pt x="131" y="220"/>
                  <a:pt x="116" y="218"/>
                  <a:pt x="98" y="213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96" y="166"/>
                  <a:pt x="111" y="151"/>
                  <a:pt x="130" y="151"/>
                </a:cubicBezTo>
                <a:cubicBezTo>
                  <a:pt x="152" y="151"/>
                  <a:pt x="152" y="151"/>
                  <a:pt x="152" y="151"/>
                </a:cubicBezTo>
                <a:cubicBezTo>
                  <a:pt x="171" y="151"/>
                  <a:pt x="186" y="166"/>
                  <a:pt x="186" y="185"/>
                </a:cubicBezTo>
                <a:lnTo>
                  <a:pt x="186" y="212"/>
                </a:lnTo>
                <a:close/>
                <a:moveTo>
                  <a:pt x="230" y="185"/>
                </a:moveTo>
                <a:cubicBezTo>
                  <a:pt x="230" y="185"/>
                  <a:pt x="230" y="185"/>
                  <a:pt x="230" y="185"/>
                </a:cubicBezTo>
                <a:cubicBezTo>
                  <a:pt x="228" y="186"/>
                  <a:pt x="228" y="186"/>
                  <a:pt x="228" y="186"/>
                </a:cubicBezTo>
                <a:cubicBezTo>
                  <a:pt x="227" y="186"/>
                  <a:pt x="214" y="192"/>
                  <a:pt x="192" y="193"/>
                </a:cubicBezTo>
                <a:cubicBezTo>
                  <a:pt x="192" y="185"/>
                  <a:pt x="192" y="185"/>
                  <a:pt x="192" y="185"/>
                </a:cubicBezTo>
                <a:cubicBezTo>
                  <a:pt x="192" y="166"/>
                  <a:pt x="180" y="151"/>
                  <a:pt x="164" y="146"/>
                </a:cubicBezTo>
                <a:cubicBezTo>
                  <a:pt x="170" y="140"/>
                  <a:pt x="173" y="132"/>
                  <a:pt x="174" y="124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215" y="124"/>
                  <a:pt x="230" y="139"/>
                  <a:pt x="230" y="157"/>
                </a:cubicBezTo>
                <a:lnTo>
                  <a:pt x="230" y="185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>
              <a:solidFill>
                <a:srgbClr val="5497D4"/>
              </a:solidFill>
            </a:endParaRPr>
          </a:p>
        </p:txBody>
      </p:sp>
      <p:sp>
        <p:nvSpPr>
          <p:cNvPr id="94" name="Freeform 45"/>
          <p:cNvSpPr>
            <a:spLocks noChangeAspect="1" noEditPoints="1"/>
          </p:cNvSpPr>
          <p:nvPr/>
        </p:nvSpPr>
        <p:spPr bwMode="auto">
          <a:xfrm>
            <a:off x="7175326" y="4005064"/>
            <a:ext cx="431800" cy="431800"/>
          </a:xfrm>
          <a:custGeom>
            <a:avLst/>
            <a:gdLst>
              <a:gd name="T0" fmla="*/ 0 w 342"/>
              <a:gd name="T1" fmla="*/ 171 h 342"/>
              <a:gd name="T2" fmla="*/ 342 w 342"/>
              <a:gd name="T3" fmla="*/ 171 h 342"/>
              <a:gd name="T4" fmla="*/ 48 w 342"/>
              <a:gd name="T5" fmla="*/ 140 h 342"/>
              <a:gd name="T6" fmla="*/ 108 w 342"/>
              <a:gd name="T7" fmla="*/ 164 h 342"/>
              <a:gd name="T8" fmla="*/ 48 w 342"/>
              <a:gd name="T9" fmla="*/ 140 h 342"/>
              <a:gd name="T10" fmla="*/ 109 w 342"/>
              <a:gd name="T11" fmla="*/ 171 h 342"/>
              <a:gd name="T12" fmla="*/ 66 w 342"/>
              <a:gd name="T13" fmla="*/ 209 h 342"/>
              <a:gd name="T14" fmla="*/ 95 w 342"/>
              <a:gd name="T15" fmla="*/ 283 h 342"/>
              <a:gd name="T16" fmla="*/ 95 w 342"/>
              <a:gd name="T17" fmla="*/ 245 h 342"/>
              <a:gd name="T18" fmla="*/ 95 w 342"/>
              <a:gd name="T19" fmla="*/ 283 h 342"/>
              <a:gd name="T20" fmla="*/ 67 w 342"/>
              <a:gd name="T21" fmla="*/ 216 h 342"/>
              <a:gd name="T22" fmla="*/ 114 w 342"/>
              <a:gd name="T23" fmla="*/ 239 h 342"/>
              <a:gd name="T24" fmla="*/ 169 w 342"/>
              <a:gd name="T25" fmla="*/ 239 h 342"/>
              <a:gd name="T26" fmla="*/ 120 w 342"/>
              <a:gd name="T27" fmla="*/ 216 h 342"/>
              <a:gd name="T28" fmla="*/ 169 w 342"/>
              <a:gd name="T29" fmla="*/ 239 h 342"/>
              <a:gd name="T30" fmla="*/ 119 w 342"/>
              <a:gd name="T31" fmla="*/ 209 h 342"/>
              <a:gd name="T32" fmla="*/ 175 w 342"/>
              <a:gd name="T33" fmla="*/ 171 h 342"/>
              <a:gd name="T34" fmla="*/ 116 w 342"/>
              <a:gd name="T35" fmla="*/ 164 h 342"/>
              <a:gd name="T36" fmla="*/ 177 w 342"/>
              <a:gd name="T37" fmla="*/ 140 h 342"/>
              <a:gd name="T38" fmla="*/ 116 w 342"/>
              <a:gd name="T39" fmla="*/ 164 h 342"/>
              <a:gd name="T40" fmla="*/ 177 w 342"/>
              <a:gd name="T41" fmla="*/ 264 h 342"/>
              <a:gd name="T42" fmla="*/ 215 w 342"/>
              <a:gd name="T43" fmla="*/ 264 h 342"/>
              <a:gd name="T44" fmla="*/ 217 w 342"/>
              <a:gd name="T45" fmla="*/ 239 h 342"/>
              <a:gd name="T46" fmla="*/ 178 w 342"/>
              <a:gd name="T47" fmla="*/ 216 h 342"/>
              <a:gd name="T48" fmla="*/ 217 w 342"/>
              <a:gd name="T49" fmla="*/ 239 h 342"/>
              <a:gd name="T50" fmla="*/ 179 w 342"/>
              <a:gd name="T51" fmla="*/ 209 h 342"/>
              <a:gd name="T52" fmla="*/ 235 w 342"/>
              <a:gd name="T53" fmla="*/ 171 h 342"/>
              <a:gd name="T54" fmla="*/ 283 w 342"/>
              <a:gd name="T55" fmla="*/ 126 h 342"/>
              <a:gd name="T56" fmla="*/ 241 w 342"/>
              <a:gd name="T57" fmla="*/ 149 h 342"/>
              <a:gd name="T58" fmla="*/ 182 w 342"/>
              <a:gd name="T59" fmla="*/ 164 h 342"/>
              <a:gd name="T60" fmla="*/ 220 w 342"/>
              <a:gd name="T61" fmla="*/ 140 h 342"/>
              <a:gd name="T62" fmla="*/ 252 w 342"/>
              <a:gd name="T63" fmla="*/ 107 h 342"/>
              <a:gd name="T64" fmla="*/ 260 w 342"/>
              <a:gd name="T65" fmla="*/ 103 h 342"/>
              <a:gd name="T66" fmla="*/ 283 w 342"/>
              <a:gd name="T67" fmla="*/ 126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42" h="342">
                <a:moveTo>
                  <a:pt x="171" y="0"/>
                </a:moveTo>
                <a:cubicBezTo>
                  <a:pt x="76" y="0"/>
                  <a:pt x="0" y="77"/>
                  <a:pt x="0" y="171"/>
                </a:cubicBezTo>
                <a:cubicBezTo>
                  <a:pt x="0" y="266"/>
                  <a:pt x="76" y="342"/>
                  <a:pt x="171" y="342"/>
                </a:cubicBezTo>
                <a:cubicBezTo>
                  <a:pt x="265" y="342"/>
                  <a:pt x="342" y="266"/>
                  <a:pt x="342" y="171"/>
                </a:cubicBezTo>
                <a:cubicBezTo>
                  <a:pt x="342" y="77"/>
                  <a:pt x="265" y="0"/>
                  <a:pt x="171" y="0"/>
                </a:cubicBezTo>
                <a:close/>
                <a:moveTo>
                  <a:pt x="48" y="140"/>
                </a:moveTo>
                <a:cubicBezTo>
                  <a:pt x="106" y="140"/>
                  <a:pt x="106" y="140"/>
                  <a:pt x="106" y="140"/>
                </a:cubicBezTo>
                <a:cubicBezTo>
                  <a:pt x="108" y="164"/>
                  <a:pt x="108" y="164"/>
                  <a:pt x="108" y="164"/>
                </a:cubicBezTo>
                <a:cubicBezTo>
                  <a:pt x="54" y="164"/>
                  <a:pt x="54" y="164"/>
                  <a:pt x="54" y="164"/>
                </a:cubicBezTo>
                <a:lnTo>
                  <a:pt x="48" y="140"/>
                </a:lnTo>
                <a:close/>
                <a:moveTo>
                  <a:pt x="56" y="171"/>
                </a:moveTo>
                <a:cubicBezTo>
                  <a:pt x="109" y="171"/>
                  <a:pt x="109" y="171"/>
                  <a:pt x="109" y="171"/>
                </a:cubicBezTo>
                <a:cubicBezTo>
                  <a:pt x="112" y="209"/>
                  <a:pt x="112" y="209"/>
                  <a:pt x="112" y="209"/>
                </a:cubicBezTo>
                <a:cubicBezTo>
                  <a:pt x="66" y="209"/>
                  <a:pt x="66" y="209"/>
                  <a:pt x="66" y="209"/>
                </a:cubicBezTo>
                <a:lnTo>
                  <a:pt x="56" y="171"/>
                </a:lnTo>
                <a:close/>
                <a:moveTo>
                  <a:pt x="95" y="283"/>
                </a:moveTo>
                <a:cubicBezTo>
                  <a:pt x="85" y="283"/>
                  <a:pt x="76" y="275"/>
                  <a:pt x="76" y="264"/>
                </a:cubicBezTo>
                <a:cubicBezTo>
                  <a:pt x="76" y="254"/>
                  <a:pt x="85" y="245"/>
                  <a:pt x="95" y="245"/>
                </a:cubicBezTo>
                <a:cubicBezTo>
                  <a:pt x="106" y="245"/>
                  <a:pt x="114" y="254"/>
                  <a:pt x="114" y="264"/>
                </a:cubicBezTo>
                <a:cubicBezTo>
                  <a:pt x="114" y="275"/>
                  <a:pt x="106" y="283"/>
                  <a:pt x="95" y="283"/>
                </a:cubicBezTo>
                <a:close/>
                <a:moveTo>
                  <a:pt x="73" y="239"/>
                </a:moveTo>
                <a:cubicBezTo>
                  <a:pt x="67" y="216"/>
                  <a:pt x="67" y="216"/>
                  <a:pt x="67" y="216"/>
                </a:cubicBezTo>
                <a:cubicBezTo>
                  <a:pt x="113" y="216"/>
                  <a:pt x="113" y="216"/>
                  <a:pt x="113" y="216"/>
                </a:cubicBezTo>
                <a:cubicBezTo>
                  <a:pt x="114" y="239"/>
                  <a:pt x="114" y="239"/>
                  <a:pt x="114" y="239"/>
                </a:cubicBezTo>
                <a:lnTo>
                  <a:pt x="73" y="239"/>
                </a:lnTo>
                <a:close/>
                <a:moveTo>
                  <a:pt x="169" y="239"/>
                </a:moveTo>
                <a:cubicBezTo>
                  <a:pt x="122" y="239"/>
                  <a:pt x="122" y="239"/>
                  <a:pt x="122" y="239"/>
                </a:cubicBezTo>
                <a:cubicBezTo>
                  <a:pt x="120" y="216"/>
                  <a:pt x="120" y="216"/>
                  <a:pt x="120" y="216"/>
                </a:cubicBezTo>
                <a:cubicBezTo>
                  <a:pt x="171" y="216"/>
                  <a:pt x="171" y="216"/>
                  <a:pt x="171" y="216"/>
                </a:cubicBezTo>
                <a:lnTo>
                  <a:pt x="169" y="239"/>
                </a:lnTo>
                <a:close/>
                <a:moveTo>
                  <a:pt x="171" y="209"/>
                </a:moveTo>
                <a:cubicBezTo>
                  <a:pt x="119" y="209"/>
                  <a:pt x="119" y="209"/>
                  <a:pt x="119" y="209"/>
                </a:cubicBezTo>
                <a:cubicBezTo>
                  <a:pt x="116" y="171"/>
                  <a:pt x="116" y="171"/>
                  <a:pt x="116" y="171"/>
                </a:cubicBezTo>
                <a:cubicBezTo>
                  <a:pt x="175" y="171"/>
                  <a:pt x="175" y="171"/>
                  <a:pt x="175" y="171"/>
                </a:cubicBezTo>
                <a:lnTo>
                  <a:pt x="171" y="209"/>
                </a:lnTo>
                <a:close/>
                <a:moveTo>
                  <a:pt x="116" y="164"/>
                </a:moveTo>
                <a:cubicBezTo>
                  <a:pt x="114" y="140"/>
                  <a:pt x="114" y="140"/>
                  <a:pt x="114" y="140"/>
                </a:cubicBezTo>
                <a:cubicBezTo>
                  <a:pt x="177" y="140"/>
                  <a:pt x="177" y="140"/>
                  <a:pt x="177" y="140"/>
                </a:cubicBezTo>
                <a:cubicBezTo>
                  <a:pt x="175" y="164"/>
                  <a:pt x="175" y="164"/>
                  <a:pt x="175" y="164"/>
                </a:cubicBezTo>
                <a:lnTo>
                  <a:pt x="116" y="164"/>
                </a:lnTo>
                <a:close/>
                <a:moveTo>
                  <a:pt x="196" y="283"/>
                </a:moveTo>
                <a:cubicBezTo>
                  <a:pt x="185" y="283"/>
                  <a:pt x="177" y="275"/>
                  <a:pt x="177" y="264"/>
                </a:cubicBezTo>
                <a:cubicBezTo>
                  <a:pt x="177" y="254"/>
                  <a:pt x="185" y="245"/>
                  <a:pt x="196" y="245"/>
                </a:cubicBezTo>
                <a:cubicBezTo>
                  <a:pt x="206" y="245"/>
                  <a:pt x="215" y="254"/>
                  <a:pt x="215" y="264"/>
                </a:cubicBezTo>
                <a:cubicBezTo>
                  <a:pt x="215" y="275"/>
                  <a:pt x="206" y="283"/>
                  <a:pt x="196" y="283"/>
                </a:cubicBezTo>
                <a:close/>
                <a:moveTo>
                  <a:pt x="217" y="239"/>
                </a:moveTo>
                <a:cubicBezTo>
                  <a:pt x="176" y="239"/>
                  <a:pt x="176" y="239"/>
                  <a:pt x="176" y="239"/>
                </a:cubicBezTo>
                <a:cubicBezTo>
                  <a:pt x="178" y="216"/>
                  <a:pt x="178" y="216"/>
                  <a:pt x="178" y="216"/>
                </a:cubicBezTo>
                <a:cubicBezTo>
                  <a:pt x="223" y="216"/>
                  <a:pt x="223" y="216"/>
                  <a:pt x="223" y="216"/>
                </a:cubicBezTo>
                <a:lnTo>
                  <a:pt x="217" y="239"/>
                </a:lnTo>
                <a:close/>
                <a:moveTo>
                  <a:pt x="225" y="209"/>
                </a:moveTo>
                <a:cubicBezTo>
                  <a:pt x="179" y="209"/>
                  <a:pt x="179" y="209"/>
                  <a:pt x="179" y="209"/>
                </a:cubicBezTo>
                <a:cubicBezTo>
                  <a:pt x="182" y="171"/>
                  <a:pt x="182" y="171"/>
                  <a:pt x="182" y="171"/>
                </a:cubicBezTo>
                <a:cubicBezTo>
                  <a:pt x="235" y="171"/>
                  <a:pt x="235" y="171"/>
                  <a:pt x="235" y="171"/>
                </a:cubicBezTo>
                <a:lnTo>
                  <a:pt x="225" y="209"/>
                </a:lnTo>
                <a:close/>
                <a:moveTo>
                  <a:pt x="283" y="126"/>
                </a:moveTo>
                <a:cubicBezTo>
                  <a:pt x="264" y="126"/>
                  <a:pt x="264" y="126"/>
                  <a:pt x="264" y="126"/>
                </a:cubicBezTo>
                <a:cubicBezTo>
                  <a:pt x="256" y="133"/>
                  <a:pt x="249" y="141"/>
                  <a:pt x="241" y="149"/>
                </a:cubicBezTo>
                <a:cubicBezTo>
                  <a:pt x="237" y="164"/>
                  <a:pt x="237" y="164"/>
                  <a:pt x="237" y="164"/>
                </a:cubicBezTo>
                <a:cubicBezTo>
                  <a:pt x="182" y="164"/>
                  <a:pt x="182" y="164"/>
                  <a:pt x="182" y="164"/>
                </a:cubicBezTo>
                <a:cubicBezTo>
                  <a:pt x="184" y="140"/>
                  <a:pt x="184" y="140"/>
                  <a:pt x="184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1" y="139"/>
                  <a:pt x="221" y="138"/>
                  <a:pt x="222" y="137"/>
                </a:cubicBezTo>
                <a:cubicBezTo>
                  <a:pt x="232" y="127"/>
                  <a:pt x="242" y="117"/>
                  <a:pt x="252" y="107"/>
                </a:cubicBezTo>
                <a:cubicBezTo>
                  <a:pt x="252" y="107"/>
                  <a:pt x="253" y="106"/>
                  <a:pt x="254" y="105"/>
                </a:cubicBezTo>
                <a:cubicBezTo>
                  <a:pt x="256" y="104"/>
                  <a:pt x="258" y="103"/>
                  <a:pt x="260" y="103"/>
                </a:cubicBezTo>
                <a:cubicBezTo>
                  <a:pt x="283" y="103"/>
                  <a:pt x="283" y="103"/>
                  <a:pt x="283" y="103"/>
                </a:cubicBezTo>
                <a:cubicBezTo>
                  <a:pt x="297" y="103"/>
                  <a:pt x="297" y="126"/>
                  <a:pt x="283" y="126"/>
                </a:cubicBezTo>
                <a:close/>
              </a:path>
            </a:pathLst>
          </a:custGeom>
          <a:solidFill>
            <a:srgbClr val="6565E1"/>
          </a:solidFill>
          <a:ln>
            <a:noFill/>
          </a:ln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600">
              <a:solidFill>
                <a:srgbClr val="5497D4"/>
              </a:solidFill>
              <a:latin typeface="+mn-lt"/>
              <a:ea typeface="+mn-ea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7989983" y="2132856"/>
            <a:ext cx="1794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b="1" dirty="0" smtClean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2400" b="1" dirty="0" smtClean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家直营店</a:t>
            </a:r>
            <a:endParaRPr lang="zh-CN" altLang="en-US" sz="2400" b="1" dirty="0">
              <a:solidFill>
                <a:srgbClr val="5497D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7895406" y="2996952"/>
            <a:ext cx="2031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400" b="1" dirty="0" smtClean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产供销一体化</a:t>
            </a:r>
            <a:endParaRPr lang="zh-CN" altLang="en-US" sz="2400" b="1" dirty="0">
              <a:solidFill>
                <a:srgbClr val="5497D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7895406" y="3933056"/>
            <a:ext cx="2031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400" b="1" dirty="0" smtClean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年创利润破亿</a:t>
            </a:r>
            <a:endParaRPr lang="zh-CN" altLang="en-US" sz="2400" b="1" dirty="0">
              <a:solidFill>
                <a:srgbClr val="5497D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2854846" y="30142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未来规划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9" name="Picture 4" descr="https://timgsa.baidu.com/timg?image&amp;quality=80&amp;size=b9999_10000&amp;sec=1530865217887&amp;di=c5046419f23a988e6a06423da9091647&amp;imgtype=0&amp;src=http%3A%2F%2Fwww.onegreen.net%2Fmaps%2FUpload_maps%2F201310%2F2013100413250128.gif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78582" y="1412776"/>
            <a:ext cx="6408712" cy="48245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14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64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64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14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14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4" grpId="0" animBg="1"/>
      <p:bldP spid="96" grpId="0"/>
      <p:bldP spid="97" grpId="0"/>
      <p:bldP spid="99" grpId="0"/>
      <p:bldP spid="1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2350790" y="-274662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671975" y="1817528"/>
            <a:ext cx="6807607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为什么选择我们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4006974" y="3140968"/>
            <a:ext cx="401384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发展平台及福利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-144715" y="4054078"/>
            <a:ext cx="3395663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>
            <a:off x="8881165" y="3728398"/>
            <a:ext cx="3434784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5735166" y="-243408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 flipH="1">
            <a:off x="6994452" y="4703504"/>
            <a:ext cx="2524271" cy="1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 flipH="1">
            <a:off x="2561973" y="4562806"/>
            <a:ext cx="2815906" cy="224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六边形 1"/>
          <p:cNvSpPr/>
          <p:nvPr/>
        </p:nvSpPr>
        <p:spPr>
          <a:xfrm>
            <a:off x="2062758" y="1998421"/>
            <a:ext cx="682642" cy="56648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0070C0"/>
                </a:solidFill>
              </a:rPr>
              <a:t>02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pic>
        <p:nvPicPr>
          <p:cNvPr id="2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4865520" y="4830711"/>
            <a:ext cx="2411066" cy="1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" grpId="0" animBg="1"/>
    </p:bldLst>
  </p:timing>
</p:sld>
</file>

<file path=ppt/tags/tag1.xml><?xml version="1.0" encoding="utf-8"?>
<p:tagLst xmlns:p="http://schemas.openxmlformats.org/presentationml/2006/main">
  <p:tag name="MH" val="20160410221249"/>
  <p:tag name="MH_LIBRARY" val="GRAPHIC"/>
  <p:tag name="MH_ORDER" val="文本框 12"/>
</p:tagLst>
</file>

<file path=ppt/tags/tag10.xml><?xml version="1.0" encoding="utf-8"?>
<p:tagLst xmlns:p="http://schemas.openxmlformats.org/presentationml/2006/main">
  <p:tag name="MH" val="20160410222557"/>
  <p:tag name="MH_LIBRARY" val="GRAPHIC"/>
  <p:tag name="MH_ORDER" val="Rectangle 8"/>
</p:tagLst>
</file>

<file path=ppt/tags/tag11.xml><?xml version="1.0" encoding="utf-8"?>
<p:tagLst xmlns:p="http://schemas.openxmlformats.org/presentationml/2006/main">
  <p:tag name="MH" val="20160410222557"/>
  <p:tag name="MH_LIBRARY" val="GRAPHIC"/>
  <p:tag name="MH_ORDER" val="Group 5"/>
</p:tagLst>
</file>

<file path=ppt/tags/tag12.xml><?xml version="1.0" encoding="utf-8"?>
<p:tagLst xmlns:p="http://schemas.openxmlformats.org/presentationml/2006/main">
  <p:tag name="MH" val="20160410222557"/>
  <p:tag name="MH_LIBRARY" val="GRAPHIC"/>
  <p:tag name="MH_ORDER" val="Rectangle 17"/>
</p:tagLst>
</file>

<file path=ppt/tags/tag13.xml><?xml version="1.0" encoding="utf-8"?>
<p:tagLst xmlns:p="http://schemas.openxmlformats.org/presentationml/2006/main">
  <p:tag name="MH" val="20160410222557"/>
  <p:tag name="MH_LIBRARY" val="GRAPHIC"/>
  <p:tag name="MH_ORDER" val="Rectangle 11"/>
</p:tagLst>
</file>

<file path=ppt/tags/tag14.xml><?xml version="1.0" encoding="utf-8"?>
<p:tagLst xmlns:p="http://schemas.openxmlformats.org/presentationml/2006/main">
  <p:tag name="MH" val="20160410222557"/>
  <p:tag name="MH_LIBRARY" val="GRAPHIC"/>
  <p:tag name="MH_ORDER" val="Group 30"/>
</p:tagLst>
</file>

<file path=ppt/tags/tag15.xml><?xml version="1.0" encoding="utf-8"?>
<p:tagLst xmlns:p="http://schemas.openxmlformats.org/presentationml/2006/main">
  <p:tag name="MH" val="20160410222557"/>
  <p:tag name="MH_LIBRARY" val="GRAPHIC"/>
  <p:tag name="MH_ORDER" val="Rectangle 27"/>
</p:tagLst>
</file>

<file path=ppt/tags/tag16.xml><?xml version="1.0" encoding="utf-8"?>
<p:tagLst xmlns:p="http://schemas.openxmlformats.org/presentationml/2006/main">
  <p:tag name="MH" val="20160410222557"/>
  <p:tag name="MH_LIBRARY" val="GRAPHIC"/>
  <p:tag name="MH_ORDER" val="Group 35"/>
</p:tagLst>
</file>

<file path=ppt/tags/tag17.xml><?xml version="1.0" encoding="utf-8"?>
<p:tagLst xmlns:p="http://schemas.openxmlformats.org/presentationml/2006/main">
  <p:tag name="MH" val="20160410222557"/>
  <p:tag name="MH_LIBRARY" val="GRAPHIC"/>
  <p:tag name="MH_ORDER" val="Rectangle 14"/>
</p:tagLst>
</file>

<file path=ppt/tags/tag18.xml><?xml version="1.0" encoding="utf-8"?>
<p:tagLst xmlns:p="http://schemas.openxmlformats.org/presentationml/2006/main">
  <p:tag name="MH" val="20160410222557"/>
  <p:tag name="MH_LIBRARY" val="GRAPHIC"/>
  <p:tag name="MH_ORDER" val="Group 38"/>
</p:tagLst>
</file>

<file path=ppt/tags/tag19.xml><?xml version="1.0" encoding="utf-8"?>
<p:tagLst xmlns:p="http://schemas.openxmlformats.org/presentationml/2006/main">
  <p:tag name="MH" val="20160410221154"/>
  <p:tag name="MH_LIBRARY" val="GRAPHIC"/>
  <p:tag name="MH_ORDER" val="文本框 25"/>
</p:tagLst>
</file>

<file path=ppt/tags/tag2.xml><?xml version="1.0" encoding="utf-8"?>
<p:tagLst xmlns:p="http://schemas.openxmlformats.org/presentationml/2006/main">
  <p:tag name="MH" val="20160410221249"/>
  <p:tag name="MH_LIBRARY" val="GRAPHIC"/>
  <p:tag name="MH_ORDER" val="文本框 13"/>
</p:tagLst>
</file>

<file path=ppt/tags/tag3.xml><?xml version="1.0" encoding="utf-8"?>
<p:tagLst xmlns:p="http://schemas.openxmlformats.org/presentationml/2006/main">
  <p:tag name="MH" val="20160410221249"/>
  <p:tag name="MH_LIBRARY" val="GRAPHIC"/>
  <p:tag name="MH_ORDER" val="文本框 16"/>
</p:tagLst>
</file>

<file path=ppt/tags/tag4.xml><?xml version="1.0" encoding="utf-8"?>
<p:tagLst xmlns:p="http://schemas.openxmlformats.org/presentationml/2006/main">
  <p:tag name="MH" val="20160410221249"/>
  <p:tag name="MH_LIBRARY" val="GRAPHIC"/>
  <p:tag name="MH_ORDER" val="文本框 17"/>
</p:tagLst>
</file>

<file path=ppt/tags/tag5.xml><?xml version="1.0" encoding="utf-8"?>
<p:tagLst xmlns:p="http://schemas.openxmlformats.org/presentationml/2006/main">
  <p:tag name="MH" val="20160410221249"/>
  <p:tag name="MH_LIBRARY" val="GRAPHIC"/>
  <p:tag name="MH_ORDER" val="文本框 12"/>
</p:tagLst>
</file>

<file path=ppt/tags/tag6.xml><?xml version="1.0" encoding="utf-8"?>
<p:tagLst xmlns:p="http://schemas.openxmlformats.org/presentationml/2006/main">
  <p:tag name="MH" val="20160410221249"/>
  <p:tag name="MH_LIBRARY" val="GRAPHIC"/>
  <p:tag name="MH_ORDER" val="文本框 13"/>
</p:tagLst>
</file>

<file path=ppt/tags/tag7.xml><?xml version="1.0" encoding="utf-8"?>
<p:tagLst xmlns:p="http://schemas.openxmlformats.org/presentationml/2006/main">
  <p:tag name="MH" val="20160410221249"/>
  <p:tag name="MH_LIBRARY" val="GRAPHIC"/>
  <p:tag name="MH_ORDER" val="文本框 16"/>
</p:tagLst>
</file>

<file path=ppt/tags/tag8.xml><?xml version="1.0" encoding="utf-8"?>
<p:tagLst xmlns:p="http://schemas.openxmlformats.org/presentationml/2006/main">
  <p:tag name="MH" val="20160410221249"/>
  <p:tag name="MH_LIBRARY" val="GRAPHIC"/>
  <p:tag name="MH_ORDER" val="文本框 17"/>
</p:tagLst>
</file>

<file path=ppt/tags/tag9.xml><?xml version="1.0" encoding="utf-8"?>
<p:tagLst xmlns:p="http://schemas.openxmlformats.org/presentationml/2006/main">
  <p:tag name="MH" val="20160410222557"/>
  <p:tag name="MH_LIBRARY" val="GRAPHIC"/>
  <p:tag name="MH_ORDER" val="Picture 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2062</Words>
  <Application>WPS 演示</Application>
  <PresentationFormat>自定义</PresentationFormat>
  <Paragraphs>381</Paragraphs>
  <Slides>27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Calibri</vt:lpstr>
      <vt:lpstr>方正细圆简体</vt:lpstr>
      <vt:lpstr>华文宋体</vt:lpstr>
      <vt:lpstr>Open Sans</vt:lpstr>
      <vt:lpstr>Segoe Print</vt:lpstr>
      <vt:lpstr>Arial Unicode MS</vt:lpstr>
      <vt:lpstr>Impact</vt:lpstr>
      <vt:lpstr>Meiryo</vt:lpstr>
      <vt:lpstr>Yu Gothic UI</vt:lpstr>
      <vt:lpstr>Office 主题​​</vt:lpstr>
      <vt:lpstr>自定义设计方案</vt:lpstr>
      <vt:lpstr>1_自定义设计方案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WPS_1533397914</cp:lastModifiedBy>
  <cp:revision>478</cp:revision>
  <dcterms:created xsi:type="dcterms:W3CDTF">2016-04-14T03:39:00Z</dcterms:created>
  <dcterms:modified xsi:type="dcterms:W3CDTF">2020-06-15T02:39:34Z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